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6" r:id="rId6"/>
    <p:sldId id="264" r:id="rId7"/>
    <p:sldId id="265" r:id="rId8"/>
    <p:sldId id="267" r:id="rId9"/>
    <p:sldId id="271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354DF-CCFB-45FA-8499-ACAC4C24D31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14480" y="642918"/>
            <a:ext cx="51348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Частное дошкольное образовательное учреждение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«Детский сад №213 открытого акционерного общества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«Российские железные дороги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285992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Скрайбинг</a:t>
            </a:r>
            <a:r>
              <a:rPr lang="ru-RU" sz="3600" b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инновационная            технология в ДОУ.</a:t>
            </a:r>
            <a:endParaRPr lang="ru-RU" sz="3600" b="1" dirty="0">
              <a:ln w="1905">
                <a:solidFill>
                  <a:schemeClr val="accent6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5143512"/>
            <a:ext cx="3102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Подготовили: Воробьева Е.В.</a:t>
            </a:r>
          </a:p>
          <a:p>
            <a:endParaRPr lang="ru-RU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6ce31f6d39ac5f911cfe6991227300c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714356"/>
            <a:ext cx="2357454" cy="3143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-e8ef979a213ffe7083faf264bc3e4202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2786058"/>
            <a:ext cx="2571768" cy="34290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-cd8f89656494442ebfa467607599e73e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2285992"/>
            <a:ext cx="2714644" cy="3619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29058" y="1571612"/>
            <a:ext cx="4518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</a:rPr>
              <a:t>Стихотворение «Ёлочка» Н. </a:t>
            </a:r>
            <a:r>
              <a:rPr lang="ru-RU" sz="2000" b="1" i="1" dirty="0" err="1" smtClean="0">
                <a:solidFill>
                  <a:schemeClr val="accent6">
                    <a:lumMod val="75000"/>
                  </a:schemeClr>
                </a:solidFill>
              </a:rPr>
              <a:t>Нищевой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857232"/>
            <a:ext cx="3799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Рисованный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</a:rPr>
              <a:t>скрайбинг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046c5dfa7de93b764f0cfa6341edf801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642918"/>
            <a:ext cx="3429024" cy="457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-7626858a15eb01489b3374e6146d1dc1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857232"/>
            <a:ext cx="4018388" cy="535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1071546"/>
            <a:ext cx="73581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Учите ребенка каким – </a:t>
            </a:r>
            <a:r>
              <a:rPr lang="ru-RU" sz="3200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нибудь</a:t>
            </a:r>
            <a:r>
              <a:rPr lang="ru-RU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неизвестным ему пяти словам –</a:t>
            </a:r>
          </a:p>
          <a:p>
            <a:r>
              <a:rPr lang="ru-RU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он будет долго и напрасно мучиться,</a:t>
            </a:r>
          </a:p>
          <a:p>
            <a:r>
              <a:rPr lang="ru-RU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но свяжите двадцать таких слов с картинками, и он усвоит на лету.</a:t>
            </a:r>
          </a:p>
          <a:p>
            <a:r>
              <a:rPr lang="ru-RU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                                                К.Д.Ушинский</a:t>
            </a:r>
            <a:endParaRPr lang="ru-RU" sz="3200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428604"/>
            <a:ext cx="73581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                    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Что такое СКРАЙБИНГ? </a:t>
            </a:r>
          </a:p>
          <a:p>
            <a:r>
              <a:rPr lang="ru-RU" sz="28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Скрайбинг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(от английского </a:t>
            </a:r>
            <a:r>
              <a:rPr lang="ru-RU" sz="28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scribe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— набросать эскизы или рисунки) — новейшая техника презентации, в которой речь оратора иллюстрируется «на лету» рисунками на белой доске (или листе бумаги). </a:t>
            </a:r>
          </a:p>
          <a:p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  <a:p>
            <a:r>
              <a:rPr lang="ru-RU" sz="28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Скрайбинг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— инновационная технология, с помощью которой можно привлечь внимание слушателей, обеспечить их дополнительной информацией и выделить главные моменты доклада</a:t>
            </a:r>
            <a:endParaRPr lang="ru-RU" sz="2800" b="1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14744" y="47148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Эндрю Парк Британский художник, изобрёл технологию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скрайбинг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22" name="Picture 2" descr="https://static.tildacdn.com/tild3365-3132-4830-a535-393566383739/0B61CD68ECB14494973C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642918"/>
            <a:ext cx="5408603" cy="404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https://ds05.infourok.ru/uploads/ex/09fa/0005fd69-43898ad1/img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59" y="1428736"/>
            <a:ext cx="6102329" cy="4576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34" y="57148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СКРАЙБИНГ – это одновременное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задействование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нескольких анализаторов 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643042" y="928670"/>
            <a:ext cx="621510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Разновидности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скрайбинга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2214554"/>
            <a:ext cx="2571768" cy="1428760"/>
          </a:xfrm>
          <a:prstGeom prst="ellipse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рисованный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142976" y="4000504"/>
            <a:ext cx="2786082" cy="1428760"/>
          </a:xfrm>
          <a:prstGeom prst="ellipse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аппликация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29124" y="3929066"/>
            <a:ext cx="2428892" cy="1414466"/>
          </a:xfrm>
          <a:prstGeom prst="ellipse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магнитный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00760" y="2071678"/>
            <a:ext cx="2714644" cy="1485904"/>
          </a:xfrm>
          <a:prstGeom prst="ellipse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компьютерный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43438" y="1571612"/>
            <a:ext cx="1428760" cy="10001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 flipV="1">
            <a:off x="2500298" y="1571612"/>
            <a:ext cx="2143140" cy="9286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2678893" y="2107397"/>
            <a:ext cx="2500330" cy="14287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3714744" y="2500306"/>
            <a:ext cx="2428892" cy="5715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857232"/>
            <a:ext cx="6136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Инструменты для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скрайбинга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1857364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-  мольберт для рисования маркером, листы бумаги    формата А4;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-  маркеры, фломастеры, цветные карандаши, краски;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-  набор картинок-аппликаций;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-  набор готовых картинок, магниты;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8676" name="Picture 4" descr="karandash-animatsionnaya-kartinka-0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645688"/>
            <a:ext cx="1785950" cy="2331660"/>
          </a:xfrm>
          <a:prstGeom prst="rect">
            <a:avLst/>
          </a:prstGeom>
          <a:noFill/>
        </p:spPr>
      </p:pic>
      <p:pic>
        <p:nvPicPr>
          <p:cNvPr id="28678" name="Picture 6" descr="https://yt3.ggpht.com/qQNz3VUwD13YdopMJPia0vRB-vGSYFM68m4zjf2AaP4h4NakNuI4Cbd0FWpCp9iCIx2NvA5yLw=s900-c-k-c0x00ffffff-no-r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68" y="4143380"/>
            <a:ext cx="2143112" cy="2143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642918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</a:rPr>
              <a:t>Скайбинг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 появился в жизни людей очень давно 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 descr="https://www.natest.ru/uploads/attach/k/kZgZ5JgczMv7IrCDE3HP5GtdLGeObflobJ1Xug3N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71678"/>
            <a:ext cx="411482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s://fs.znanio.ru/d5aff2/b8/36/7056df826ec5b8ae1c72d04e5a8abaa0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143248"/>
            <a:ext cx="3914748" cy="2940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82201_114-p-fon-dlya-doshkolnoi-prezentatsii-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220418_092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1852644"/>
            <a:ext cx="4786346" cy="3593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7158" y="928670"/>
            <a:ext cx="81978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</a:rPr>
              <a:t>Предшественники  </a:t>
            </a:r>
            <a:r>
              <a:rPr lang="ru-RU" sz="2000" b="1" i="1" dirty="0" err="1" smtClean="0">
                <a:solidFill>
                  <a:schemeClr val="accent6">
                    <a:lumMod val="75000"/>
                  </a:schemeClr>
                </a:solidFill>
              </a:rPr>
              <a:t>скрайбинга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</a:rPr>
              <a:t> «Мнемосхема» и «Опорные таблицы»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175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39</cp:revision>
  <dcterms:created xsi:type="dcterms:W3CDTF">2021-11-27T10:48:00Z</dcterms:created>
  <dcterms:modified xsi:type="dcterms:W3CDTF">2022-09-13T09:53:02Z</dcterms:modified>
</cp:coreProperties>
</file>