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3" r:id="rId3"/>
    <p:sldId id="269" r:id="rId4"/>
    <p:sldId id="264" r:id="rId5"/>
    <p:sldId id="282" r:id="rId6"/>
    <p:sldId id="262" r:id="rId7"/>
    <p:sldId id="281" r:id="rId8"/>
    <p:sldId id="261" r:id="rId9"/>
    <p:sldId id="275" r:id="rId10"/>
    <p:sldId id="257" r:id="rId11"/>
    <p:sldId id="258" r:id="rId12"/>
    <p:sldId id="268" r:id="rId13"/>
    <p:sldId id="270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7145" autoAdjust="0"/>
  </p:normalViewPr>
  <p:slideViewPr>
    <p:cSldViewPr>
      <p:cViewPr varScale="1">
        <p:scale>
          <a:sx n="63" d="100"/>
          <a:sy n="63" d="100"/>
        </p:scale>
        <p:origin x="-15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F4F0B-9916-418A-B7B8-66B1728BE6F7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A53E5-42C3-4AB2-8832-2711118F5F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53EEEB-906A-41A0-A4F8-8E3F298D30FE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6FB085-66CA-4D89-B14F-FDC0C7B00CC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&#1079;&#1072;&#1085;&#1103;&#1090;&#1080;&#1077;%20&#1086;&#1090;&#1082;&#1088;&#1099;&#1090;&#1086;&#1077;&#1084;&#1091;&#1079;&#1099;&#1082;&#1072;%20&#1079;&#1080;&#1084;&#1099;\&#1084;&#1091;&#1079;&#1099;&#1082;&#1072;\&#1047;&#1048;&#1052;&#1040;%20&#1074;%20&#1056;&#1054;&#1057;&#1057;&#1048;&#1048;,%20&#1087;&#1086;&#1076;%20&#1084;&#1091;&#1079;&#1099;&#1082;&#1091;%20&#1042;&#1048;&#1042;&#1040;&#1051;&#1068;&#1044;&#1048;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79;&#1072;&#1085;&#1103;&#1090;&#1080;&#1077;%20&#1086;&#1090;&#1082;&#1088;&#1099;&#1090;&#1086;&#1077;&#1084;&#1091;&#1079;&#1099;&#1082;&#1072;%20&#1079;&#1080;&#1084;&#1099;\&#1080;&#1085;&#1089;&#1090;&#1088;&#1091;&#1084;&#1077;&#1085;&#1090;&#1072;&#1083;&#1100;&#1085;&#1072;&#1103;-&#1090;&#1077;&#1084;&#1072;-the-end-&#1086;&#1089;&#1090;-&#1080;&#1079;-&#1089;&#1077;&#1088;&#1080;&#1072;&#1083;&#1072;-&#1086;&#1089;&#1090;-&#1088;&#1072;&#1085;&#1077;&#1090;&#1082;&#1080;.mp3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начал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9603" cy="6876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357422" y="1357298"/>
            <a:ext cx="39290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Белая книга зимы</a:t>
            </a:r>
            <a:endParaRPr lang="ru-RU" sz="80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в голубом свете ле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Hh5lJtwJ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3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ег идет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3672"/>
            <a:ext cx="9144000" cy="6824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узор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DSC038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85784" y="0"/>
            <a:ext cx="9572692" cy="7072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кно и снег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3563888" y="-1297238"/>
            <a:ext cx="93610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" name="Содержимое 7" descr="ac81d153dd783e6c8eb65845a4c5d53f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 flipV="1"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мороз и солнце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-1928850"/>
            <a:ext cx="9858438" cy="8786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c81d153dd783e6c8eb65845a4c5d53f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елочка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42852"/>
            <a:ext cx="8643998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ИМА в РОССИИ, под музыку ВИВАЛЬДИ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реза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214353"/>
            <a:ext cx="9144000" cy="7072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286248" y="5643578"/>
            <a:ext cx="4857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Белая береза</a:t>
            </a:r>
            <a:endParaRPr lang="ru-RU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инструментальная-тема-the-end-ост-из-сериала-ост-ранет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460432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0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c81d153dd783e6c8eb65845a4c5d53f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166</TotalTime>
  <Words>5</Words>
  <Application>Microsoft Office PowerPoint</Application>
  <PresentationFormat>Экран (4:3)</PresentationFormat>
  <Paragraphs>2</Paragraphs>
  <Slides>14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22</cp:revision>
  <dcterms:created xsi:type="dcterms:W3CDTF">2014-02-14T03:00:39Z</dcterms:created>
  <dcterms:modified xsi:type="dcterms:W3CDTF">2022-09-13T10:08:57Z</dcterms:modified>
</cp:coreProperties>
</file>