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13"/>
  </p:notesMasterIdLst>
  <p:sldIdLst>
    <p:sldId id="268" r:id="rId2"/>
    <p:sldId id="269" r:id="rId3"/>
    <p:sldId id="270" r:id="rId4"/>
    <p:sldId id="279" r:id="rId5"/>
    <p:sldId id="272" r:id="rId6"/>
    <p:sldId id="273" r:id="rId7"/>
    <p:sldId id="274" r:id="rId8"/>
    <p:sldId id="275" r:id="rId9"/>
    <p:sldId id="278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1F804-0762-48D7-8161-29D6D7C0FBB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AD4C0-2524-40A5-8EFB-30477D120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BAD4C0-2524-40A5-8EFB-30477D1205F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82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46853-6953-4F36-BDA3-68F8A16E9C15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AFA7E-115A-469C-AAB6-77B5B4B529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14480" y="4786322"/>
            <a:ext cx="271464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Воспитатель: Воробьева Е.В.</a:t>
            </a:r>
            <a:endParaRPr lang="ru-RU" sz="2800" b="1" i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9" name="Picture 5" descr="C:\Users\hgfhgfhg\Downloads\счаст-ивый-бизнесмен-ма-ьчика-lirrle-по-считывая-его-еньги-и-юстрацию-96454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000372"/>
            <a:ext cx="3071834" cy="359463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357290" y="1000108"/>
            <a:ext cx="621510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Пособие по финансовой грамотности для детей старшего дошкольного возраста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30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28728" y="357167"/>
            <a:ext cx="7286675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Оборудование и атрибуты к сюжетно – ролевой игре по финансовой грамотности детей 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старшего</a:t>
            </a:r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дошкольного возраста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43" name="Picture 3" descr="C:\Users\hgfhgfhg\Downloads\1591959329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857628"/>
            <a:ext cx="3714776" cy="2624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 descr="C:\Users\hgfhgfhg\Downloads\1591959329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844824"/>
            <a:ext cx="2364112" cy="16700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-8fe3c6e38dd1b07edcb29d4bcc40b4d3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476672"/>
            <a:ext cx="1815666" cy="2420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G-94efde93385197b20bd396f56bccad1a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476672"/>
            <a:ext cx="1442204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G-51663387ef616693d59b89fa5fb7dde5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0032" y="4005064"/>
            <a:ext cx="3803915" cy="2139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-ff4ec4fa025f5a548992c8c22a7b38b7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63688" y="3645024"/>
            <a:ext cx="1944216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MG-51663387ef616693d59b89fa5fb7dde5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57752" y="4000504"/>
            <a:ext cx="3803915" cy="2139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gfhgfhg\Downloads\img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hgfhgfhg\Downloads\preview_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2857496"/>
            <a:ext cx="3429024" cy="328830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85918" y="1071546"/>
            <a:ext cx="664373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Дидактические игры по финансовой грамотности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2" name="Picture 4" descr="C:\Users\hgfhgfhg\Downloads\154579658858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857628"/>
            <a:ext cx="2214578" cy="23883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8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728" y="428604"/>
            <a:ext cx="735811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«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Паровозик - Хочу-Надо!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</a:p>
          <a:p>
            <a:pPr algn="ctr"/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928671"/>
            <a:ext cx="703113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Цель:</a:t>
            </a:r>
            <a:r>
              <a:rPr lang="ru-RU" sz="1600" dirty="0" smtClean="0"/>
              <a:t> </a:t>
            </a:r>
            <a:r>
              <a:rPr lang="ru-RU" sz="1200" b="1" dirty="0"/>
              <a:t>Расширение представлений  детей старшего дошкольного возраста по финансовой грамотности</a:t>
            </a:r>
            <a:r>
              <a:rPr lang="ru-RU" b="1" dirty="0" smtClean="0"/>
              <a:t>.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 Black" pitchFamily="34" charset="0"/>
              </a:rPr>
              <a:t>Задачи: </a:t>
            </a:r>
          </a:p>
          <a:p>
            <a:r>
              <a:rPr lang="ru-RU" dirty="0"/>
              <a:t> </a:t>
            </a:r>
            <a:r>
              <a:rPr lang="ru-RU" sz="1200" b="1" dirty="0"/>
              <a:t>1.Продолжать знакомить детей с многообразием потребностей и ограниченными  возможностями.</a:t>
            </a:r>
          </a:p>
          <a:p>
            <a:r>
              <a:rPr lang="ru-RU" sz="1200" b="1" dirty="0"/>
              <a:t>2. Научить определять разницу между «Хочу», «Надо».</a:t>
            </a:r>
          </a:p>
          <a:p>
            <a:r>
              <a:rPr lang="ru-RU" sz="1200" b="1" dirty="0"/>
              <a:t>3. Формировать умение анализировать свой выбор в расходовании денег на основные и не основные покупки.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Описание:</a:t>
            </a:r>
            <a:r>
              <a:rPr lang="ru-RU" sz="16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sz="1200" b="1" dirty="0"/>
              <a:t>В игре могут принимать участие 2-6 игроков.</a:t>
            </a:r>
          </a:p>
          <a:p>
            <a:r>
              <a:rPr lang="ru-RU" sz="1200" b="1" dirty="0"/>
              <a:t>. Игру лучше начинать под руководством взрослого ведущего.</a:t>
            </a:r>
          </a:p>
          <a:p>
            <a:r>
              <a:rPr lang="ru-RU" sz="1200" b="1" dirty="0"/>
              <a:t>. Количество карточек, используемых в игре, достаются попеременно каждым участником.</a:t>
            </a:r>
          </a:p>
          <a:p>
            <a:r>
              <a:rPr lang="ru-RU" sz="1200" b="1" dirty="0"/>
              <a:t>. При выполнении знания детьми, которые затрудняются или путаются при выборе, задаются наводящие вопросы</a:t>
            </a:r>
            <a:r>
              <a:rPr lang="ru-RU" sz="1200" dirty="0"/>
              <a:t>.</a:t>
            </a:r>
          </a:p>
          <a:p>
            <a:endParaRPr lang="ru-RU" dirty="0"/>
          </a:p>
        </p:txBody>
      </p:sp>
      <p:pic>
        <p:nvPicPr>
          <p:cNvPr id="6" name="Рисунок 5" descr="IMG-0a225454aa525da87506c68300bca071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3501008"/>
            <a:ext cx="3899925" cy="2924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018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0a225454aa525da87506c68300bca071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8640" y="0"/>
            <a:ext cx="1044014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65789" y="404664"/>
            <a:ext cx="7358114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Настольная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Квест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Игра «Найди подарок» </a:t>
            </a:r>
          </a:p>
          <a:p>
            <a:pPr algn="ctr"/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703113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Цель:</a:t>
            </a:r>
            <a:r>
              <a:rPr lang="ru-RU" sz="1600" dirty="0" smtClean="0"/>
              <a:t> </a:t>
            </a:r>
            <a:r>
              <a:rPr lang="ru-RU" sz="1200" b="1" dirty="0" smtClean="0"/>
              <a:t>Формировать у детей первичные представления финансово-экономической культуры.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 Black" pitchFamily="34" charset="0"/>
              </a:rPr>
              <a:t>Задачи</a:t>
            </a:r>
            <a:r>
              <a:rPr lang="ru-RU" sz="1600" b="1" dirty="0">
                <a:solidFill>
                  <a:srgbClr val="0070C0"/>
                </a:solidFill>
              </a:rPr>
              <a:t>: </a:t>
            </a:r>
            <a:r>
              <a:rPr lang="ru-RU" sz="1200" b="1" dirty="0" smtClean="0"/>
              <a:t>закреплять понятия об основных потребностях.</a:t>
            </a:r>
          </a:p>
          <a:p>
            <a:r>
              <a:rPr lang="ru-RU" sz="1200" b="1" dirty="0" smtClean="0"/>
              <a:t>Различать жизненно важные и желаемые потребности</a:t>
            </a:r>
          </a:p>
          <a:p>
            <a:r>
              <a:rPr lang="ru-RU" sz="1200" b="1" dirty="0" smtClean="0"/>
              <a:t>Соблюдать правила игры.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Описание: </a:t>
            </a:r>
            <a:r>
              <a:rPr lang="ru-RU" sz="1200" b="1" dirty="0" smtClean="0">
                <a:latin typeface="+mj-lt"/>
              </a:rPr>
              <a:t>каждый ребенок изготавливает по схеме оригами себе кошелек и детям выдается по 7 монет каждому. Ребенок выбирает себе фишку определенного цвета, с помощью кубика определяют очередность хода. Фишки ставятся на начало пути. В свой ход ребенок бросает кубик и переставляет фишку вперед ровно на столько кружков, сколько выпало на кубике. Выполняет определенные задания. Выигрывает тот, кто вперед доберется до подарка (финиш).</a:t>
            </a:r>
          </a:p>
          <a:p>
            <a:endParaRPr lang="ru-RU" sz="1600" dirty="0" smtClean="0">
              <a:latin typeface="+mj-lt"/>
            </a:endParaRPr>
          </a:p>
          <a:p>
            <a:r>
              <a:rPr lang="ru-RU" dirty="0" smtClean="0">
                <a:latin typeface="Arial Black" pitchFamily="34" charset="0"/>
              </a:rPr>
              <a:t> </a:t>
            </a:r>
            <a:endParaRPr lang="ru-RU" dirty="0"/>
          </a:p>
        </p:txBody>
      </p:sp>
      <p:pic>
        <p:nvPicPr>
          <p:cNvPr id="6" name="Рисунок 5" descr="IMG-95260e4bfefd1d65f47729ebbfeb1f01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356992"/>
            <a:ext cx="3329650" cy="1872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G-a2ed96fcd9d7f1375052b320ac7d83d1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933056"/>
            <a:ext cx="3752614" cy="21100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7658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728" y="428604"/>
            <a:ext cx="735811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Дидактическая игра «Чек-лист»</a:t>
            </a:r>
          </a:p>
          <a:p>
            <a:pPr algn="ctr"/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124744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Формировать навыки финансового планирования</a:t>
            </a:r>
          </a:p>
          <a:p>
            <a:r>
              <a:rPr lang="ru-RU" sz="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Формировать основы экономической культуры  дошкольника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Расширять знания детей о составляющих семейного бюджета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Формировать умения экономить денежные средства</a:t>
            </a:r>
          </a:p>
          <a:p>
            <a:r>
              <a:rPr lang="ru-RU" sz="1200" dirty="0" smtClean="0">
                <a:latin typeface="Arial Black" pitchFamily="34" charset="0"/>
              </a:rPr>
              <a:t> </a:t>
            </a:r>
            <a:endParaRPr lang="ru-RU" sz="1200" dirty="0">
              <a:latin typeface="Arial Black" pitchFamily="34" charset="0"/>
            </a:endParaRPr>
          </a:p>
        </p:txBody>
      </p:sp>
      <p:pic>
        <p:nvPicPr>
          <p:cNvPr id="7" name="Рисунок 6" descr="20201206_131755.jpg"/>
          <p:cNvPicPr>
            <a:picLocks noChangeAspect="1"/>
          </p:cNvPicPr>
          <p:nvPr/>
        </p:nvPicPr>
        <p:blipFill>
          <a:blip r:embed="rId3" cstate="print">
            <a:lum bright="30000"/>
          </a:blip>
          <a:srcRect l="9380" r="14727"/>
          <a:stretch>
            <a:fillRect/>
          </a:stretch>
        </p:blipFill>
        <p:spPr>
          <a:xfrm rot="5164379">
            <a:off x="7345601" y="1033121"/>
            <a:ext cx="1525243" cy="1255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6141904c781ff553a70837fca73e9c8f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291"/>
          <a:stretch>
            <a:fillRect/>
          </a:stretch>
        </p:blipFill>
        <p:spPr>
          <a:xfrm>
            <a:off x="7072330" y="4738392"/>
            <a:ext cx="1428760" cy="1663845"/>
          </a:xfrm>
          <a:prstGeom prst="rect">
            <a:avLst/>
          </a:prstGeom>
        </p:spPr>
      </p:pic>
      <p:pic>
        <p:nvPicPr>
          <p:cNvPr id="16" name="Рисунок 15" descr="Tllumit.jpg"/>
          <p:cNvPicPr>
            <a:picLocks noChangeAspect="1"/>
          </p:cNvPicPr>
          <p:nvPr/>
        </p:nvPicPr>
        <p:blipFill>
          <a:blip r:embed="rId5" cstate="print"/>
          <a:srcRect l="8722" r="12068" b="5208"/>
          <a:stretch>
            <a:fillRect/>
          </a:stretch>
        </p:blipFill>
        <p:spPr>
          <a:xfrm>
            <a:off x="7143768" y="5429264"/>
            <a:ext cx="667235" cy="803928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285852" y="1928802"/>
            <a:ext cx="642942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игры.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1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Ребенку предлагается чек-лист с определенным набором товара с ценами и определенная сумма денег. Задача ребенка рассчитать хватит ли данной суммы на приобретение товара из списка.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2.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Ребенку предлагается чек-лист с определенным набором товара и определенная сумма денег. В </a:t>
            </a:r>
            <a:r>
              <a:rPr kumimoji="0" lang="ru-RU" sz="105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чек-листе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имеются продукты первой необходимости и товары на выбор, которые можно приобрести на оставшуюся сумму денег. Перед ребенком ставится две задачи: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-приобрести товары первой необходимости предварительно рассчитав достаточно ли денежных средств;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правильно распорядиться основной суммой, купить продукты первой необходимости и потратить остаток на себя или что-то купить для всей семьи.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3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«Семейный бюджет»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Предлагается ребенку чек-лист на семейное мероприятие (поход в цирк, театр, поездка на море и т.д.) и определенная сумма – семейный бюджет.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ребенка, грамотно распределить семейный бюджет так чтобы интересы всех членов семьи были учтены. 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Примечание: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-может играть один игрок, группа детей со взрослым, семья (что позволяет реализовывать такую воспитательную задачу как умение слушать другого и работать в группе);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- 3 вариант игры может варьировать по вашему усмотрению исходя из задач, решаемых в процессе игры. 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8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728" y="428604"/>
            <a:ext cx="735811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«</a:t>
            </a:r>
            <a:r>
              <a:rPr lang="ru-RU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Прайс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лист – салон красоты»</a:t>
            </a:r>
          </a:p>
          <a:p>
            <a:pPr algn="ctr"/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836712"/>
            <a:ext cx="703113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Цель: </a:t>
            </a:r>
            <a:r>
              <a:rPr lang="ru-RU" sz="1200" b="1" dirty="0" smtClean="0"/>
              <a:t>формирование умения правильно распределять финансовые возможности и социального опыта детей через игровую деятельность.</a:t>
            </a:r>
          </a:p>
          <a:p>
            <a:pPr lvl="0"/>
            <a:r>
              <a:rPr lang="ru-RU" sz="1600" b="1" dirty="0">
                <a:solidFill>
                  <a:srgbClr val="0070C0"/>
                </a:solidFill>
                <a:latin typeface="Arial Black" pitchFamily="34" charset="0"/>
              </a:rPr>
              <a:t>Задачи: </a:t>
            </a:r>
            <a:endParaRPr lang="ru-RU" sz="1600" b="1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200" b="1" dirty="0" smtClean="0"/>
              <a:t>Расширять и закреплять знания о деятельности персонала  индустрии красоты.</a:t>
            </a:r>
          </a:p>
          <a:p>
            <a:pPr lvl="0">
              <a:buFont typeface="Arial" pitchFamily="34" charset="0"/>
              <a:buChar char="•"/>
            </a:pPr>
            <a:r>
              <a:rPr lang="ru-RU" sz="1200" b="1" dirty="0" smtClean="0"/>
              <a:t>Развивать у детей способность управлять своими доходами и расходами, принимать правильные решения по распределению денежных средств.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Описание: </a:t>
            </a:r>
            <a:r>
              <a:rPr lang="ru-RU" sz="1200" b="1" dirty="0" smtClean="0"/>
              <a:t>дети самостоятельно выбирают роли и развивают сюжет игры. </a:t>
            </a:r>
          </a:p>
          <a:p>
            <a:r>
              <a:rPr lang="ru-RU" sz="1200" b="1" i="1" dirty="0" smtClean="0"/>
              <a:t>Примерные роли:</a:t>
            </a:r>
            <a:endParaRPr lang="ru-RU" sz="1200" b="1" dirty="0" smtClean="0"/>
          </a:p>
          <a:p>
            <a:r>
              <a:rPr lang="ru-RU" sz="1200" b="1" i="1" dirty="0" smtClean="0"/>
              <a:t>Клиенты:</a:t>
            </a:r>
            <a:r>
              <a:rPr lang="ru-RU" sz="1200" b="1" dirty="0" smtClean="0"/>
              <a:t> знакомятся с прейскурантом цен, выбирают услугу, которую им оказывает мастер. Расплачиваются деньгами или картой. </a:t>
            </a:r>
          </a:p>
          <a:p>
            <a:r>
              <a:rPr lang="ru-RU" sz="1200" b="1" i="1" dirty="0" smtClean="0"/>
              <a:t>Мастер салона:</a:t>
            </a:r>
            <a:r>
              <a:rPr lang="ru-RU" sz="1200" b="1" dirty="0" smtClean="0"/>
              <a:t> советует услугу, реализует выбранную клиентом услугу.</a:t>
            </a:r>
          </a:p>
          <a:p>
            <a:r>
              <a:rPr lang="ru-RU" sz="1200" b="1" i="1" dirty="0" smtClean="0"/>
              <a:t>Администратор салона: </a:t>
            </a:r>
            <a:r>
              <a:rPr lang="ru-RU" sz="1200" b="1" dirty="0" smtClean="0"/>
              <a:t>встречает клиента, помогает выбрать мастера или услугу.</a:t>
            </a:r>
          </a:p>
          <a:p>
            <a:r>
              <a:rPr lang="ru-RU" sz="1200" b="1" i="1" dirty="0" smtClean="0"/>
              <a:t>Технический персонал:</a:t>
            </a:r>
            <a:r>
              <a:rPr lang="ru-RU" sz="1200" b="1" dirty="0" smtClean="0"/>
              <a:t> следит за чистотой в салоне.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endParaRPr lang="ru-RU" dirty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IMG-cfc8afa86e131dc1a53b2658732458bb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28683">
            <a:off x="2051720" y="3645024"/>
            <a:ext cx="1944216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20201206_131755.jpg"/>
          <p:cNvPicPr>
            <a:picLocks noChangeAspect="1"/>
          </p:cNvPicPr>
          <p:nvPr/>
        </p:nvPicPr>
        <p:blipFill>
          <a:blip r:embed="rId4" cstate="print">
            <a:lum bright="30000"/>
          </a:blip>
          <a:srcRect l="9380" r="14727"/>
          <a:stretch>
            <a:fillRect/>
          </a:stretch>
        </p:blipFill>
        <p:spPr>
          <a:xfrm rot="6197722">
            <a:off x="5249931" y="3818063"/>
            <a:ext cx="2849034" cy="2345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018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728" y="428604"/>
            <a:ext cx="735811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«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Прайс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лист –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Автосервиз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</a:p>
          <a:p>
            <a:pPr algn="ctr"/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928671"/>
            <a:ext cx="703113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Цель:</a:t>
            </a:r>
            <a:r>
              <a:rPr lang="ru-RU" sz="1600" dirty="0" smtClean="0"/>
              <a:t> </a:t>
            </a:r>
            <a:r>
              <a:rPr lang="ru-RU" sz="1200" b="1" dirty="0"/>
              <a:t>Расширение представлений  детей старшего дошкольного возраста по финансовой грамотности</a:t>
            </a:r>
            <a:r>
              <a:rPr lang="ru-RU" b="1" dirty="0" smtClean="0"/>
              <a:t>.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 Black" pitchFamily="34" charset="0"/>
              </a:rPr>
              <a:t>Задачи</a:t>
            </a:r>
            <a:r>
              <a:rPr lang="ru-RU" sz="1600" b="1" dirty="0" smtClean="0">
                <a:solidFill>
                  <a:srgbClr val="0070C0"/>
                </a:solidFill>
                <a:latin typeface="Arial Black" pitchFamily="34" charset="0"/>
              </a:rPr>
              <a:t>:</a:t>
            </a:r>
          </a:p>
          <a:p>
            <a:pPr lvl="0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</a:rPr>
              <a:t> </a:t>
            </a:r>
            <a:r>
              <a:rPr lang="ru-RU" sz="1200" b="1" dirty="0" smtClean="0"/>
              <a:t>Расширять и закреплять знания о деятельности персонала автосервиса.</a:t>
            </a:r>
          </a:p>
          <a:p>
            <a:pPr lvl="0">
              <a:buFont typeface="Arial" pitchFamily="34" charset="0"/>
              <a:buChar char="•"/>
            </a:pPr>
            <a:r>
              <a:rPr lang="ru-RU" sz="1200" b="1" dirty="0" smtClean="0"/>
              <a:t> Развивать у детей способность использовать игровую композицию в процессе социально-бытовых действий.</a:t>
            </a:r>
          </a:p>
          <a:p>
            <a:pPr lvl="0">
              <a:buFont typeface="Arial" pitchFamily="34" charset="0"/>
              <a:buChar char="•"/>
            </a:pPr>
            <a:r>
              <a:rPr lang="ru-RU" sz="1200" b="1" dirty="0" smtClean="0"/>
              <a:t>Развивать у детей способность управлять своими доходами и расходами, принимать правильные решения по распределению денежных средств</a:t>
            </a:r>
            <a:r>
              <a:rPr lang="ru-RU" sz="1600" dirty="0" smtClean="0"/>
              <a:t>.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 Black" pitchFamily="34" charset="0"/>
              </a:rPr>
              <a:t>Описание:</a:t>
            </a:r>
          </a:p>
          <a:p>
            <a:r>
              <a:rPr lang="ru-RU" sz="1200" b="1" dirty="0" smtClean="0"/>
              <a:t>дети самостоятельно выбирают роли и развивают сюжет игры. </a:t>
            </a:r>
          </a:p>
          <a:p>
            <a:r>
              <a:rPr lang="ru-RU" sz="1200" b="1" i="1" dirty="0" smtClean="0"/>
              <a:t>Примерные роли:</a:t>
            </a:r>
            <a:endParaRPr lang="ru-RU" sz="1200" b="1" dirty="0" smtClean="0"/>
          </a:p>
          <a:p>
            <a:r>
              <a:rPr lang="ru-RU" sz="1200" b="1" i="1" dirty="0" smtClean="0"/>
              <a:t>Клиенты:</a:t>
            </a:r>
            <a:r>
              <a:rPr lang="ru-RU" sz="1200" b="1" dirty="0" smtClean="0"/>
              <a:t> выбирают услугу, знакомятся с прейскурантом цен, которую им оказывает мастер. Расплачиваются деньгами или картой. </a:t>
            </a:r>
          </a:p>
          <a:p>
            <a:r>
              <a:rPr lang="ru-RU" sz="1200" b="1" i="1" dirty="0" smtClean="0"/>
              <a:t>Мастер автосервиса:</a:t>
            </a:r>
            <a:r>
              <a:rPr lang="ru-RU" sz="1200" b="1" dirty="0" smtClean="0"/>
              <a:t> советует услугу, реализует выбранную клиентом услугу.</a:t>
            </a:r>
          </a:p>
          <a:p>
            <a:r>
              <a:rPr lang="ru-RU" sz="1200" b="1" i="1" dirty="0" smtClean="0"/>
              <a:t>Администратор автосервиса: </a:t>
            </a:r>
            <a:r>
              <a:rPr lang="ru-RU" sz="1200" b="1" dirty="0" smtClean="0"/>
              <a:t>встречает клиента, помогает выбрать мастера или услугу.</a:t>
            </a:r>
          </a:p>
          <a:p>
            <a:r>
              <a:rPr lang="ru-RU" sz="1200" b="1" i="1" dirty="0" smtClean="0"/>
              <a:t>Технический персонал:</a:t>
            </a:r>
            <a:r>
              <a:rPr lang="ru-RU" sz="1200" b="1" dirty="0" smtClean="0"/>
              <a:t> следит за чистотой в автосервисе.</a:t>
            </a:r>
          </a:p>
          <a:p>
            <a:endParaRPr lang="ru-RU" sz="1200" dirty="0"/>
          </a:p>
          <a:p>
            <a:endParaRPr lang="ru-RU" dirty="0"/>
          </a:p>
        </p:txBody>
      </p:sp>
      <p:pic>
        <p:nvPicPr>
          <p:cNvPr id="6" name="Рисунок 5" descr="IMG-0131e3ac236ed8398eef24b10e648f8e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4221088"/>
            <a:ext cx="1674186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018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gfhgfhg\Downloads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84" y="404664"/>
            <a:ext cx="735811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Работа с родителями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 descr="IMG-20b51f21bb95aeca950ba222653b4333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4703616">
            <a:off x="1344978" y="1299329"/>
            <a:ext cx="2502219" cy="2260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-cec7ab195c51d858b7615ca99cd2dd74-V.jpg"/>
          <p:cNvPicPr>
            <a:picLocks noChangeAspect="1"/>
          </p:cNvPicPr>
          <p:nvPr/>
        </p:nvPicPr>
        <p:blipFill>
          <a:blip r:embed="rId4" cstate="print"/>
          <a:srcRect r="10712"/>
          <a:stretch>
            <a:fillRect/>
          </a:stretch>
        </p:blipFill>
        <p:spPr>
          <a:xfrm>
            <a:off x="3275856" y="3717032"/>
            <a:ext cx="4082226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MG-b061b9fc7398c85e4d4895f37183ddf3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184392">
            <a:off x="5526966" y="739657"/>
            <a:ext cx="1642399" cy="292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018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744</Words>
  <Application>Microsoft Office PowerPoint</Application>
  <PresentationFormat>Экран (4:3)</PresentationFormat>
  <Paragraphs>69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Пользователь Windows</cp:lastModifiedBy>
  <cp:revision>33</cp:revision>
  <dcterms:created xsi:type="dcterms:W3CDTF">2020-11-30T00:28:22Z</dcterms:created>
  <dcterms:modified xsi:type="dcterms:W3CDTF">2023-01-11T14:08:18Z</dcterms:modified>
</cp:coreProperties>
</file>