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13"/>
  </p:notesMasterIdLst>
  <p:sldIdLst>
    <p:sldId id="279" r:id="rId2"/>
    <p:sldId id="281" r:id="rId3"/>
    <p:sldId id="285" r:id="rId4"/>
    <p:sldId id="259" r:id="rId5"/>
    <p:sldId id="257" r:id="rId6"/>
    <p:sldId id="263" r:id="rId7"/>
    <p:sldId id="262" r:id="rId8"/>
    <p:sldId id="265" r:id="rId9"/>
    <p:sldId id="266" r:id="rId10"/>
    <p:sldId id="267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80" autoAdjust="0"/>
    <p:restoredTop sz="86410"/>
  </p:normalViewPr>
  <p:slideViewPr>
    <p:cSldViewPr snapToGrid="0"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26242-A6E4-4D60-862E-11B2689A0E6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FBAB8-1037-4D6E-81B5-F441DDFFE5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118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FBAB8-1037-4D6E-81B5-F441DDFFE54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344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690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026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4788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37041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456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98120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5416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439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309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78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304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0781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31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41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42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87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960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ACB4AD8-B2DD-48C0-A98B-3DFD2DCE6F77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3675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  <p:sldLayoutId id="21474839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185" y="411480"/>
            <a:ext cx="8156135" cy="6117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93786"/>
            <a:ext cx="7209692" cy="1899137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Первоцветы у Байкала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276746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919" y="135280"/>
            <a:ext cx="8576839" cy="6323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08951">
            <a:off x="952372" y="4604579"/>
            <a:ext cx="1926498" cy="1567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876800" y="518160"/>
            <a:ext cx="2383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/>
              <a:t>Ландыш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xmlns="" val="2604852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630" y="115746"/>
            <a:ext cx="8603506" cy="642395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62" t="19904" r="20663" b="21055"/>
          <a:stretch/>
        </p:blipFill>
        <p:spPr>
          <a:xfrm>
            <a:off x="3240911" y="2257063"/>
            <a:ext cx="3056073" cy="23544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4618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825" y="334108"/>
            <a:ext cx="8946248" cy="632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8267" y="5298831"/>
            <a:ext cx="1813169" cy="1359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023" t="47436" r="36896" b="7451"/>
          <a:stretch/>
        </p:blipFill>
        <p:spPr>
          <a:xfrm>
            <a:off x="2586372" y="607652"/>
            <a:ext cx="1765233" cy="1805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055" t="50174" r="34147" b="8944"/>
          <a:stretch/>
        </p:blipFill>
        <p:spPr>
          <a:xfrm>
            <a:off x="2603965" y="4818184"/>
            <a:ext cx="1621714" cy="14712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354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902" y="119922"/>
            <a:ext cx="8857938" cy="6643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59566" y="5471410"/>
            <a:ext cx="84844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Подснежники уже вечером повернули головки к восходу солнца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0218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98" b="15436"/>
          <a:stretch/>
        </p:blipFill>
        <p:spPr>
          <a:xfrm>
            <a:off x="104172" y="486137"/>
            <a:ext cx="8889357" cy="5359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85760" y="5974080"/>
            <a:ext cx="2916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Прострел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873256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539" y="808377"/>
            <a:ext cx="8643318" cy="5920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523281" y="162046"/>
            <a:ext cx="4143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Мать и мачеха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0255" y="808377"/>
            <a:ext cx="1542422" cy="263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86761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199" y="123829"/>
            <a:ext cx="8579411" cy="6434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0077" y="423441"/>
            <a:ext cx="1914323" cy="15574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9331" y="5651292"/>
            <a:ext cx="2342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/>
              <a:t>Медуница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xmlns="" val="4008969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243" y="277791"/>
            <a:ext cx="8899567" cy="6192456"/>
          </a:xfrm>
        </p:spPr>
      </p:pic>
      <p:sp>
        <p:nvSpPr>
          <p:cNvPr id="5" name="TextBox 4"/>
          <p:cNvSpPr txBox="1"/>
          <p:nvPr/>
        </p:nvSpPr>
        <p:spPr>
          <a:xfrm>
            <a:off x="4352081" y="277791"/>
            <a:ext cx="3669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Примула</a:t>
            </a:r>
            <a:endParaRPr lang="ru-RU" sz="4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797353">
            <a:off x="6092868" y="2026092"/>
            <a:ext cx="24003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600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086" y="242490"/>
            <a:ext cx="8887914" cy="634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0520" y="5379720"/>
            <a:ext cx="4982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Первоцвет весенний Примула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96122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977" y="226252"/>
            <a:ext cx="8296044" cy="622203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9508" y="3827288"/>
            <a:ext cx="3047999" cy="2479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7608" y="3068550"/>
            <a:ext cx="2637693" cy="218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5382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206</TotalTime>
  <Words>22</Words>
  <Application>Microsoft Office PowerPoint</Application>
  <PresentationFormat>Экран (4:3)</PresentationFormat>
  <Paragraphs>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Сектор</vt:lpstr>
      <vt:lpstr>Первоцветы у Байкала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31</cp:revision>
  <dcterms:created xsi:type="dcterms:W3CDTF">2016-04-15T10:43:31Z</dcterms:created>
  <dcterms:modified xsi:type="dcterms:W3CDTF">2023-01-11T15:48:03Z</dcterms:modified>
</cp:coreProperties>
</file>