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354DF-CCFB-45FA-8499-ACAC4C24D319}" type="datetimeFigureOut">
              <a:rPr lang="ru-RU" smtClean="0"/>
              <a:pPr/>
              <a:t>27.11.2021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569345_3-p-belii-zimnii-fon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122" name="Picture 2" descr="https://mestozagovora.ru/wp-content/uploads/2018/04/pro-sinc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2357430"/>
            <a:ext cx="3214710" cy="21441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10.jpg"/>
          <p:cNvPicPr>
            <a:picLocks noChangeAspect="1"/>
          </p:cNvPicPr>
          <p:nvPr/>
        </p:nvPicPr>
        <p:blipFill>
          <a:blip r:embed="rId4"/>
          <a:srcRect t="36948" r="74699"/>
          <a:stretch>
            <a:fillRect/>
          </a:stretch>
        </p:blipFill>
        <p:spPr>
          <a:xfrm>
            <a:off x="6357950" y="2071678"/>
            <a:ext cx="2143140" cy="33379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826-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3" y="357167"/>
            <a:ext cx="3143272" cy="2168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https://fb.ru/misc/i/gallery/38228/136625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728" y="4857760"/>
            <a:ext cx="2428892" cy="1821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6" name="Picture 6" descr="https://avatars.mds.yandex.net/get-zen_doc/4581585/pub_60b606a3a54cdb7384460881_60b60733061d404cd856a2d8/scale_120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3286124"/>
            <a:ext cx="2571736" cy="1756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8" name="Picture 8" descr="https://data.ac-illust.com/data/thumbnails/4c/4c31be81e4e3744661bf25fe3c16d1a3_t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14810" y="428604"/>
            <a:ext cx="2476479" cy="1464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569345_3-p-belii-zimnii-fon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8" name="Picture 2" descr="https://xn-----6kcac1awclcdpjihjeti82a.xn--p1ai/wp-content/uploads/klest-opisanie-pticy-foto-i-sreda-obitaniy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1142984"/>
            <a:ext cx="3908661" cy="2928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5.jpg"/>
          <p:cNvPicPr>
            <a:picLocks noChangeAspect="1"/>
          </p:cNvPicPr>
          <p:nvPr/>
        </p:nvPicPr>
        <p:blipFill>
          <a:blip r:embed="rId4"/>
          <a:srcRect l="42857" t="22511" r="27273" b="44589"/>
          <a:stretch>
            <a:fillRect/>
          </a:stretch>
        </p:blipFill>
        <p:spPr>
          <a:xfrm>
            <a:off x="357158" y="500042"/>
            <a:ext cx="1928826" cy="1593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857224" y="142852"/>
            <a:ext cx="519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Ель</a:t>
            </a:r>
            <a:endParaRPr lang="ru-RU" dirty="0"/>
          </a:p>
        </p:txBody>
      </p:sp>
      <p:pic>
        <p:nvPicPr>
          <p:cNvPr id="6" name="Рисунок 5" descr="img5.jpg"/>
          <p:cNvPicPr>
            <a:picLocks noChangeAspect="1"/>
          </p:cNvPicPr>
          <p:nvPr/>
        </p:nvPicPr>
        <p:blipFill>
          <a:blip r:embed="rId4"/>
          <a:srcRect l="75258" t="24742" r="1030" b="40893"/>
          <a:stretch>
            <a:fillRect/>
          </a:stretch>
        </p:blipFill>
        <p:spPr>
          <a:xfrm>
            <a:off x="428596" y="2643182"/>
            <a:ext cx="1643074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28596" y="2285992"/>
            <a:ext cx="1471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Лиственница</a:t>
            </a:r>
            <a:endParaRPr lang="ru-RU" dirty="0"/>
          </a:p>
        </p:txBody>
      </p:sp>
      <p:pic>
        <p:nvPicPr>
          <p:cNvPr id="8" name="Рисунок 7" descr="img5.jpg"/>
          <p:cNvPicPr>
            <a:picLocks noChangeAspect="1"/>
          </p:cNvPicPr>
          <p:nvPr/>
        </p:nvPicPr>
        <p:blipFill>
          <a:blip r:embed="rId4"/>
          <a:srcRect l="50000" t="60417" r="20312" b="5208"/>
          <a:stretch>
            <a:fillRect/>
          </a:stretch>
        </p:blipFill>
        <p:spPr>
          <a:xfrm>
            <a:off x="2143108" y="4214818"/>
            <a:ext cx="2714644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857488" y="3857628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Сосна</a:t>
            </a:r>
            <a:endParaRPr lang="ru-RU" dirty="0"/>
          </a:p>
        </p:txBody>
      </p:sp>
      <p:pic>
        <p:nvPicPr>
          <p:cNvPr id="4100" name="Picture 4" descr="http://obshe.net/upload/000/u10/fd/2d/bffa47e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285728"/>
            <a:ext cx="2716520" cy="1809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tree-nature-forest-mountain-winter-plant-farm-country-pine-green-evergreen-botany-agriculture-garden-christmas-fir-conifer-trees-spruce-holidays-seasons-shrub-plantation-wallpaper-woodland-habitat-xmas-larch-ecosys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86380" y="4071942"/>
            <a:ext cx="3428992" cy="2285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569345_3-p-belii-zimnii-fon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4" name="Picture 2" descr="http://4everstatic.com/pictures/animals/birds/sparrow-2458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78892" y="1428736"/>
            <a:ext cx="3750495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10.jpg"/>
          <p:cNvPicPr>
            <a:picLocks noChangeAspect="1"/>
          </p:cNvPicPr>
          <p:nvPr/>
        </p:nvPicPr>
        <p:blipFill>
          <a:blip r:embed="rId4"/>
          <a:srcRect l="25781" t="14583" r="49219" b="6250"/>
          <a:stretch>
            <a:fillRect/>
          </a:stretch>
        </p:blipFill>
        <p:spPr>
          <a:xfrm>
            <a:off x="6500826" y="357166"/>
            <a:ext cx="2286016" cy="5429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https://i1.wp.com/animalsglobe.ru/wp-content/uploads/2016/08/vorobey-13.jpg"/>
          <p:cNvPicPr>
            <a:picLocks noChangeAspect="1" noChangeArrowheads="1"/>
          </p:cNvPicPr>
          <p:nvPr/>
        </p:nvPicPr>
        <p:blipFill>
          <a:blip r:embed="rId5"/>
          <a:srcRect l="21563" t="4420" r="7187" b="18958"/>
          <a:stretch>
            <a:fillRect/>
          </a:stretch>
        </p:blipFill>
        <p:spPr bwMode="auto">
          <a:xfrm>
            <a:off x="214283" y="285728"/>
            <a:ext cx="2643206" cy="1808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https://mypets.by/wp-content/uploads/2018/03/141485a09a49531e37cd4feb3649d1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2428868"/>
            <a:ext cx="2367111" cy="20717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0" name="Picture 8" descr="https://st2.depositphotos.com/3480741/10370/i/950/depositphotos_103705254-stock-photo-flock-of-sparrows-over-fiel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42976" y="4500570"/>
            <a:ext cx="3214678" cy="2133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2" name="Picture 10" descr="https://pics.botanichka.ru/wp-content/uploads/2015/08/orchard_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71934" y="4429132"/>
            <a:ext cx="2653868" cy="20914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569345_3-p-belii-zimnii-fon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2" name="Picture 4" descr="https://datchnik.ru/wp-content/uploads/e/6/d/e6d804088f3881cee485c5dcf10bdc7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2071678"/>
            <a:ext cx="4000528" cy="26670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lakat_chem_korm.jpg"/>
          <p:cNvPicPr>
            <a:picLocks noChangeAspect="1"/>
          </p:cNvPicPr>
          <p:nvPr/>
        </p:nvPicPr>
        <p:blipFill>
          <a:blip r:embed="rId4"/>
          <a:srcRect l="50131" t="15335" r="32660" b="65615"/>
          <a:stretch>
            <a:fillRect/>
          </a:stretch>
        </p:blipFill>
        <p:spPr>
          <a:xfrm>
            <a:off x="5869790" y="285728"/>
            <a:ext cx="2921021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https://i.ytimg.com/vi/ACLi68X5pZc/maxresdefaul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4357694"/>
            <a:ext cx="4000496" cy="2250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 descr="https://commonsenseevaluation.com/wp-content/uploads/2017/12/What-Makes-Bird-Poop-Whit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4414" y="4714884"/>
            <a:ext cx="2865382" cy="18354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8" name="Picture 10" descr="https://i.ytimg.com/vi/tB3rypOfmhk/maxresdefault.jpg"/>
          <p:cNvPicPr>
            <a:picLocks noChangeAspect="1" noChangeArrowheads="1"/>
          </p:cNvPicPr>
          <p:nvPr/>
        </p:nvPicPr>
        <p:blipFill>
          <a:blip r:embed="rId7" cstate="print"/>
          <a:srcRect l="27043" r="27524"/>
          <a:stretch>
            <a:fillRect/>
          </a:stretch>
        </p:blipFill>
        <p:spPr bwMode="auto">
          <a:xfrm>
            <a:off x="285720" y="214290"/>
            <a:ext cx="1571636" cy="1945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0" name="Picture 12" descr="https://yt3.ggpht.com/a/AATXAJxkMw4bCgHparEGal-b5ayBR6p-MBEVpKVNr49S7g=s900-c-k-c0xffffffff-no-rj-m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43240" y="214290"/>
            <a:ext cx="1643074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2" name="Picture 14" descr="https://d1miefefncnroz.cloudfront.net/advt_photo/7381309/d42a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2214554"/>
            <a:ext cx="1666887" cy="2500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569345_3-p-belii-zimnii-fon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00852"/>
          </a:xfrm>
          <a:prstGeom prst="rect">
            <a:avLst/>
          </a:prstGeom>
        </p:spPr>
      </p:pic>
      <p:pic>
        <p:nvPicPr>
          <p:cNvPr id="1026" name="Picture 2" descr="https://placepic.ru/wp-content/uploads/2018/11/4ed873b6ed7465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571612"/>
            <a:ext cx="4357718" cy="24512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10.jpg"/>
          <p:cNvPicPr>
            <a:picLocks noChangeAspect="1"/>
          </p:cNvPicPr>
          <p:nvPr/>
        </p:nvPicPr>
        <p:blipFill>
          <a:blip r:embed="rId4"/>
          <a:srcRect l="51563" t="14583" r="25000"/>
          <a:stretch>
            <a:fillRect/>
          </a:stretch>
        </p:blipFill>
        <p:spPr>
          <a:xfrm>
            <a:off x="6572264" y="357166"/>
            <a:ext cx="2143140" cy="5857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17.jpg"/>
          <p:cNvPicPr>
            <a:picLocks noChangeAspect="1"/>
          </p:cNvPicPr>
          <p:nvPr/>
        </p:nvPicPr>
        <p:blipFill>
          <a:blip r:embed="rId5"/>
          <a:srcRect l="3125" t="17708" r="3125"/>
          <a:stretch>
            <a:fillRect/>
          </a:stretch>
        </p:blipFill>
        <p:spPr>
          <a:xfrm>
            <a:off x="2000232" y="4177301"/>
            <a:ext cx="4071966" cy="2680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s://fsd.multiurok.ru/html/2017/02/11/s_589eadbdbfbc4/img_s556207_0_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142852"/>
            <a:ext cx="1952628" cy="1464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https://mykaleidoscope.ru/uploads/posts/2020-03/1584717596_20-p-ryabina-obiknovennaya-v-dizaine-uchastkov-7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1428736"/>
            <a:ext cx="2214578" cy="29520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3</Words>
  <Application>Microsoft Office PowerPoint</Application>
  <PresentationFormat>Экран (4:3)</PresentationFormat>
  <Paragraphs>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17</cp:revision>
  <dcterms:created xsi:type="dcterms:W3CDTF">2021-11-27T10:48:00Z</dcterms:created>
  <dcterms:modified xsi:type="dcterms:W3CDTF">2021-11-27T15:22:53Z</dcterms:modified>
</cp:coreProperties>
</file>