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1" r:id="rId1"/>
  </p:sldMasterIdLst>
  <p:notesMasterIdLst>
    <p:notesMasterId r:id="rId20"/>
  </p:notesMasterIdLst>
  <p:sldIdLst>
    <p:sldId id="279" r:id="rId2"/>
    <p:sldId id="281" r:id="rId3"/>
    <p:sldId id="256" r:id="rId4"/>
    <p:sldId id="285" r:id="rId5"/>
    <p:sldId id="258" r:id="rId6"/>
    <p:sldId id="259" r:id="rId7"/>
    <p:sldId id="257" r:id="rId8"/>
    <p:sldId id="263" r:id="rId9"/>
    <p:sldId id="262" r:id="rId10"/>
    <p:sldId id="280" r:id="rId11"/>
    <p:sldId id="265" r:id="rId12"/>
    <p:sldId id="266" r:id="rId13"/>
    <p:sldId id="282" r:id="rId14"/>
    <p:sldId id="267" r:id="rId15"/>
    <p:sldId id="270" r:id="rId16"/>
    <p:sldId id="272" r:id="rId17"/>
    <p:sldId id="271" r:id="rId18"/>
    <p:sldId id="28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580" autoAdjust="0"/>
    <p:restoredTop sz="86410"/>
  </p:normalViewPr>
  <p:slideViewPr>
    <p:cSldViewPr snapToGrid="0">
      <p:cViewPr varScale="1">
        <p:scale>
          <a:sx n="37" d="100"/>
          <a:sy n="37" d="100"/>
        </p:scale>
        <p:origin x="-100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26242-A6E4-4D60-862E-11B2689A0E68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5FBAB8-1037-4D6E-81B5-F441DDFFE5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1184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FBAB8-1037-4D6E-81B5-F441DDFFE54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8733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FBAB8-1037-4D6E-81B5-F441DDFFE54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3444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6907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0260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4788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37041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6456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2981201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5416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0439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3099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8785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3044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0781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31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041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0423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87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89608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ACB4AD8-B2DD-48C0-A98B-3DFD2DCE6F7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2CFD07E-1327-4D8C-A627-A4596FB67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3675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  <p:sldLayoutId id="2147483993" r:id="rId12"/>
    <p:sldLayoutId id="2147483994" r:id="rId13"/>
    <p:sldLayoutId id="2147483995" r:id="rId14"/>
    <p:sldLayoutId id="2147483996" r:id="rId15"/>
    <p:sldLayoutId id="2147483997" r:id="rId16"/>
    <p:sldLayoutId id="214748399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01" y="1350107"/>
            <a:ext cx="6756400" cy="5067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8400" y="0"/>
            <a:ext cx="7209692" cy="1899137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Первоцветы у Байкала</a:t>
            </a:r>
            <a:endParaRPr lang="ru-RU" sz="4000" b="1" dirty="0"/>
          </a:p>
        </p:txBody>
      </p:sp>
    </p:spTree>
    <p:extLst>
      <p:ext uri="{BB962C8B-B14F-4D97-AF65-F5344CB8AC3E}">
        <p14:creationId xmlns="" xmlns:p14="http://schemas.microsoft.com/office/powerpoint/2010/main" val="276746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32" y="736600"/>
            <a:ext cx="4658238" cy="5793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0" y="679740"/>
            <a:ext cx="2739294" cy="2533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264" y="3352800"/>
            <a:ext cx="2409474" cy="302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453662" y="386862"/>
            <a:ext cx="3434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Богиня  весны </a:t>
            </a:r>
            <a:r>
              <a:rPr lang="ru-RU" b="1" dirty="0" err="1" smtClean="0"/>
              <a:t>Фрея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42089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304" y="1346200"/>
            <a:ext cx="6567511" cy="4691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12" y="1207234"/>
            <a:ext cx="2897066" cy="2862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06400" y="406400"/>
            <a:ext cx="4982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Первоцвет весенний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96122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99" y="962368"/>
            <a:ext cx="6637221" cy="4977917"/>
          </a:xfrm>
        </p:spPr>
      </p:pic>
    </p:spTree>
    <p:extLst>
      <p:ext uri="{BB962C8B-B14F-4D97-AF65-F5344CB8AC3E}">
        <p14:creationId xmlns="" xmlns:p14="http://schemas.microsoft.com/office/powerpoint/2010/main" val="335382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824" r="2956" b="6830"/>
          <a:stretch/>
        </p:blipFill>
        <p:spPr>
          <a:xfrm>
            <a:off x="785445" y="953478"/>
            <a:ext cx="6402755" cy="4280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32136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00" y="1219200"/>
            <a:ext cx="6141997" cy="4528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08951">
            <a:off x="418972" y="108779"/>
            <a:ext cx="1926498" cy="15673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048526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647054"/>
            <a:ext cx="7517736" cy="561324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62" t="19904" r="20663" b="21055"/>
          <a:stretch/>
        </p:blipFill>
        <p:spPr>
          <a:xfrm>
            <a:off x="3037711" y="2130063"/>
            <a:ext cx="3056073" cy="23544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3461855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06" y="150471"/>
            <a:ext cx="8735026" cy="6551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5231748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7" y="24515"/>
            <a:ext cx="8860799" cy="64573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57" y="3276503"/>
            <a:ext cx="2141317" cy="1605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6" y="55181"/>
            <a:ext cx="2141318" cy="1605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55" y="55181"/>
            <a:ext cx="2176041" cy="1632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26" t="6589"/>
          <a:stretch/>
        </p:blipFill>
        <p:spPr>
          <a:xfrm>
            <a:off x="0" y="4952793"/>
            <a:ext cx="2233914" cy="1636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4451308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99292"/>
            <a:ext cx="8626290" cy="646971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383324"/>
            <a:ext cx="3798589" cy="2848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129" t="25351" r="38709" b="28479"/>
          <a:stretch/>
        </p:blipFill>
        <p:spPr>
          <a:xfrm>
            <a:off x="703384" y="3008357"/>
            <a:ext cx="1711569" cy="1680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916" t="17056" r="25926" b="29957"/>
          <a:stretch/>
        </p:blipFill>
        <p:spPr>
          <a:xfrm>
            <a:off x="2204095" y="5331868"/>
            <a:ext cx="1430216" cy="1348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8400" t="48404" r="44299" b="39395"/>
          <a:stretch/>
        </p:blipFill>
        <p:spPr>
          <a:xfrm>
            <a:off x="2749389" y="86501"/>
            <a:ext cx="2618987" cy="32824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260911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42" y="355600"/>
            <a:ext cx="7550557" cy="533790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867" y="5070231"/>
            <a:ext cx="1813169" cy="13598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354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7000">
              <a:srgbClr val="00B0F0">
                <a:lumMod val="72000"/>
                <a:lumOff val="28000"/>
              </a:srgb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32" y="131153"/>
            <a:ext cx="8672816" cy="62962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339" y="3764280"/>
            <a:ext cx="3201023" cy="2400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rgbClr val="00B0F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423" y="529425"/>
            <a:ext cx="3093940" cy="2320455"/>
          </a:xfrm>
          <a:prstGeom prst="rect">
            <a:avLst/>
          </a:prstGeom>
          <a:ln w="76200">
            <a:solidFill>
              <a:schemeClr val="bg2">
                <a:lumMod val="60000"/>
                <a:lumOff val="40000"/>
              </a:schemeClr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7" y="4998386"/>
            <a:ext cx="2120675" cy="17252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676995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220346"/>
            <a:ext cx="7052040" cy="5289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59567" y="315210"/>
            <a:ext cx="84844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Подснежники уже вечером повернули </a:t>
            </a:r>
            <a:r>
              <a:rPr lang="ru-RU" sz="2800" dirty="0" smtClean="0"/>
              <a:t>    головки </a:t>
            </a:r>
            <a:r>
              <a:rPr lang="ru-RU" sz="2800" dirty="0" smtClean="0"/>
              <a:t>к восходу солнца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02189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507" t="576" r="10453" b="-1365"/>
          <a:stretch/>
        </p:blipFill>
        <p:spPr>
          <a:xfrm>
            <a:off x="406400" y="1344833"/>
            <a:ext cx="5942505" cy="4680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456" y="465015"/>
            <a:ext cx="2026421" cy="16486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9705" y="407233"/>
            <a:ext cx="2863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Прострел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7912456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998" b="15436"/>
          <a:stretch/>
        </p:blipFill>
        <p:spPr>
          <a:xfrm>
            <a:off x="649864" y="1015999"/>
            <a:ext cx="7378465" cy="4448215"/>
          </a:xfrm>
        </p:spPr>
      </p:pic>
    </p:spTree>
    <p:extLst>
      <p:ext uri="{BB962C8B-B14F-4D97-AF65-F5344CB8AC3E}">
        <p14:creationId xmlns="" xmlns:p14="http://schemas.microsoft.com/office/powerpoint/2010/main" val="8732568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1393202"/>
            <a:ext cx="6269056" cy="4293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523281" y="162046"/>
            <a:ext cx="4143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>
                <a:solidFill>
                  <a:srgbClr val="002060"/>
                </a:solidFill>
              </a:rPr>
              <a:t>Мать и мачеха</a:t>
            </a:r>
            <a:endParaRPr lang="ru-RU" sz="3600" i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255" y="808377"/>
            <a:ext cx="1542422" cy="26344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186761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92" y="1219200"/>
            <a:ext cx="6204517" cy="4653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077" y="423441"/>
            <a:ext cx="1914323" cy="15574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6731" y="393492"/>
            <a:ext cx="2342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Медуница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40089697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18581"/>
            <a:ext cx="6744410" cy="4692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352081" y="277791"/>
            <a:ext cx="3669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Примула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97353">
            <a:off x="6092868" y="2026092"/>
            <a:ext cx="2400300" cy="17621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8600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215</TotalTime>
  <Words>24</Words>
  <Application>Microsoft Office PowerPoint</Application>
  <PresentationFormat>Экран (4:3)</PresentationFormat>
  <Paragraphs>10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Сектор</vt:lpstr>
      <vt:lpstr>Первоцветы у Байкала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 Windows</cp:lastModifiedBy>
  <cp:revision>26</cp:revision>
  <dcterms:created xsi:type="dcterms:W3CDTF">2016-04-15T10:43:31Z</dcterms:created>
  <dcterms:modified xsi:type="dcterms:W3CDTF">2023-03-14T11:48:05Z</dcterms:modified>
</cp:coreProperties>
</file>