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354DF-CCFB-45FA-8499-ACAC4C24D319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B66D1-6E40-44BF-9C63-E48271A19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ebmg.ru/wp-content/uploads/2022/11/i-21-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7053" y="1643050"/>
            <a:ext cx="898694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«Кому нужен воздух»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webmg.ru/wp-content/uploads/2022/11/i-21-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https://placepic.ru/wp-content/uploads/2021/09/10-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28"/>
            <a:ext cx="2071702" cy="1760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https://fsd.multiurok.ru/html/2019/12/11/s_5df119facd770/1287417_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143116"/>
            <a:ext cx="1687050" cy="20884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0" name="Picture 10" descr="https://thypix.com/wp-content/uploads/2021/04/tree-clipart-transparent-13-700x74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500306"/>
            <a:ext cx="1857388" cy="1971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2" name="Picture 12" descr="https://kartinkin.net/uploads/posts/2022-12/1670433089_16-kartinkin-net-p-zveryata-kartinki-dlya-detei-oboi-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57950" y="4786322"/>
            <a:ext cx="2454972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6" name="Picture 16" descr="https://e7.pngegg.com/pngimages/930/589/png-clipart-clownfish-sticker-drawing-nemo-child-animal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0" y="4714884"/>
            <a:ext cx="2093270" cy="157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38" name="Picture 18" descr="https://kartinkin.net/uploads/posts/2022-12/1670516665_3-kartinkin-net-p-kartinka-ptichki-dlya-detei-vkontakte-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239539"/>
            <a:ext cx="1947906" cy="171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0" name="Picture 20" descr="https://i.pinimg.com/originals/23/2b/a8/232ba84884386588e7db770d9c12ba0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1071546"/>
            <a:ext cx="2070987" cy="2081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4" name="Picture 24" descr="http://s4.eshoper.ru/0r/522f6f7504b632daa664b587a3c38c7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57422" y="2285992"/>
            <a:ext cx="2128806" cy="2128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46" name="Picture 26" descr="https://lecalo.kuznk.ru/image/lecalo/children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42976" y="4643446"/>
            <a:ext cx="1714512" cy="1858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21</cp:revision>
  <dcterms:created xsi:type="dcterms:W3CDTF">2021-11-27T10:48:00Z</dcterms:created>
  <dcterms:modified xsi:type="dcterms:W3CDTF">2023-03-21T08:51:33Z</dcterms:modified>
</cp:coreProperties>
</file>