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7" r:id="rId3"/>
    <p:sldId id="272" r:id="rId4"/>
    <p:sldId id="258" r:id="rId5"/>
    <p:sldId id="259" r:id="rId6"/>
    <p:sldId id="260" r:id="rId7"/>
    <p:sldId id="271" r:id="rId8"/>
    <p:sldId id="26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8999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0910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1120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9410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9103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2436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68219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73101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271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429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A0A3-0950-4152-AC32-F3CA02646FB1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8439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CA0A3-0950-4152-AC32-F3CA02646FB1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99DC8-E927-4E0C-BCB9-3804B4674F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076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3" Type="http://schemas.openxmlformats.org/officeDocument/2006/relationships/image" Target="../media/image1.jpeg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3" Type="http://schemas.openxmlformats.org/officeDocument/2006/relationships/image" Target="../media/image1.jpeg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3" Type="http://schemas.openxmlformats.org/officeDocument/2006/relationships/image" Target="../media/image1.jpeg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3" Type="http://schemas.openxmlformats.org/officeDocument/2006/relationships/image" Target="../media/image1.jpeg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3.xml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5" Type="http://schemas.microsoft.com/office/2007/relationships/media" Target="../media/media2.mp3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872946" cy="64617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11760" y="980728"/>
            <a:ext cx="4572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</a:rPr>
              <a:t>Интерактивная игра для детей </a:t>
            </a:r>
            <a:r>
              <a:rPr lang="ru-RU" sz="2800" b="1" dirty="0" smtClean="0">
                <a:solidFill>
                  <a:srgbClr val="00B050"/>
                </a:solidFill>
              </a:rPr>
              <a:t> дошкольного возраста</a:t>
            </a:r>
            <a:endParaRPr lang="ru-RU" sz="2800" b="1" dirty="0">
              <a:solidFill>
                <a:srgbClr val="00B05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85919" y="2704072"/>
            <a:ext cx="6031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«Какой цветок лишний?»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Пономаренко\Desktop\ЦВЕТЫ\f087ce87d4e89691a63ce9c562d2576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65" y="459542"/>
            <a:ext cx="1872208" cy="2304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5107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872946" cy="646176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92302" y="548680"/>
            <a:ext cx="8229600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 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85918" y="1097208"/>
            <a:ext cx="6000792" cy="1569660"/>
          </a:xfrm>
          <a:prstGeom prst="rect">
            <a:avLst/>
          </a:prstGeom>
          <a:solidFill>
            <a:srgbClr val="92D050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Цель: расширять знания детей об окружающем мире, природе  </a:t>
            </a:r>
            <a:b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Учить различать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первоцветы и не первоцветы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2967335"/>
            <a:ext cx="52149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8415" cmpd="sng">
                  <a:solidFill>
                    <a:srgbClr val="92D05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Ход игры:  с помощью картинок дети определяют,  что лишнее и почему.</a:t>
            </a:r>
            <a:br>
              <a:rPr lang="ru-RU" sz="2400" b="1" dirty="0">
                <a:ln w="18415" cmpd="sng">
                  <a:solidFill>
                    <a:srgbClr val="92D05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ru-RU" sz="2400" b="1" dirty="0">
              <a:ln w="18415" cmpd="sng">
                <a:solidFill>
                  <a:srgbClr val="92D050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615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214290"/>
            <a:ext cx="8872946" cy="6461760"/>
          </a:xfrm>
          <a:prstGeom prst="rect">
            <a:avLst/>
          </a:prstGeom>
        </p:spPr>
      </p:pic>
      <p:pic>
        <p:nvPicPr>
          <p:cNvPr id="2050" name="Picture 2" descr="C:\Users\Пономаренко\Desktop\Цветы\images (3)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285984" y="785794"/>
            <a:ext cx="1914982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92302" y="548680"/>
            <a:ext cx="8229600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 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43372" y="2928934"/>
            <a:ext cx="1666887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322" y="1071546"/>
            <a:ext cx="1798786" cy="2222466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5857884" y="928670"/>
            <a:ext cx="1857388" cy="250033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00166" y="3214686"/>
            <a:ext cx="1745340" cy="23275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цветы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8">
                  <p14:trim end="1550.4782"/>
                </p14:media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1643042" y="10001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8909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142852"/>
            <a:ext cx="8872946" cy="646176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 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08786" y="3138080"/>
            <a:ext cx="1379275" cy="1839554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571736" y="3000372"/>
            <a:ext cx="2301438" cy="20019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00232" y="642918"/>
            <a:ext cx="2786081" cy="2048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86380" y="3500438"/>
            <a:ext cx="2428892" cy="16192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0694" y="821514"/>
            <a:ext cx="2500330" cy="1875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цветы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8">
                  <p14:trim end="1572.7339"/>
                </p14:media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4714876" y="12858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4670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706936" y="1668301"/>
            <a:ext cx="2540695" cy="236698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8872946" cy="646176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68591" y="1195150"/>
            <a:ext cx="1897764" cy="1461644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571604" y="857232"/>
            <a:ext cx="2071016" cy="226299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628" y="1000108"/>
            <a:ext cx="2357454" cy="17680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43042" y="3500438"/>
            <a:ext cx="2312331" cy="1734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00628" y="3500438"/>
            <a:ext cx="2286016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цветы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8">
                  <p14:trim end="1543.0596"/>
                </p14:media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575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5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6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27" y="107792"/>
            <a:ext cx="8872946" cy="646176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sz="36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14480" y="928670"/>
            <a:ext cx="2475795" cy="1856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10447" y="3083798"/>
            <a:ext cx="2213988" cy="1475631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5357818" y="3000372"/>
            <a:ext cx="2564012" cy="201939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43504" y="785794"/>
            <a:ext cx="2400266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28794" y="3143248"/>
            <a:ext cx="2500330" cy="18752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цветы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8">
                  <p14:trim end="1535.6411"/>
                </p14:media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4071934" y="10715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5193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9" y="142852"/>
            <a:ext cx="8971041" cy="653319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sz="36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14546" y="1000108"/>
            <a:ext cx="2465551" cy="1849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99630" y="1203029"/>
            <a:ext cx="2648128" cy="165508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 rot="5400000">
            <a:off x="6247787" y="681643"/>
            <a:ext cx="2071016" cy="285082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14414" y="3286124"/>
            <a:ext cx="2241368" cy="16810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00496" y="3252057"/>
            <a:ext cx="2214578" cy="15861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цветы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8">
                  <p14:trim end="1572.7339"/>
                </p14:media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4010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8872946" cy="654057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98150">
            <a:off x="4023625" y="2334065"/>
            <a:ext cx="4175771" cy="9233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МОЛОДЕЦ</a:t>
            </a:r>
            <a:r>
              <a:rPr lang="ru-RU" sz="5400" b="1" cap="none" spc="0" dirty="0" smtClean="0">
                <a:ln w="11430">
                  <a:solidFill>
                    <a:sysClr val="windowText" lastClr="000000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  <a:endParaRPr lang="ru-RU" sz="5400" b="1" cap="none" spc="0" dirty="0">
              <a:ln w="11430">
                <a:solidFill>
                  <a:sysClr val="windowText" lastClr="000000"/>
                </a:solidFill>
              </a:ln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1355548">
            <a:off x="1241917" y="1147895"/>
            <a:ext cx="419301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МОЛОДЕЦ</a:t>
            </a:r>
            <a:r>
              <a:rPr lang="ru-RU" sz="5400" b="1" cap="none" spc="0" dirty="0" smtClean="0">
                <a:ln w="11430">
                  <a:solidFill>
                    <a:sysClr val="windowText" lastClr="000000"/>
                  </a:solidFill>
                </a:ln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  <a:endParaRPr lang="ru-RU" sz="5400" b="1" cap="none" spc="0" dirty="0">
              <a:ln w="11430">
                <a:solidFill>
                  <a:sysClr val="windowText" lastClr="000000"/>
                </a:solidFill>
              </a:ln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Picture 2" descr="C:\Users\Пономаренко\Desktop\ЦВЕТЫ\f087ce87d4e89691a63ce9c562d2576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140968"/>
            <a:ext cx="1872208" cy="2304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evff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786314" y="41433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5266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664</TotalTime>
  <Words>48</Words>
  <Application>Microsoft Office PowerPoint</Application>
  <PresentationFormat>Экран (4:3)</PresentationFormat>
  <Paragraphs>15</Paragraphs>
  <Slides>8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 </vt:lpstr>
      <vt:lpstr> </vt:lpstr>
      <vt:lpstr> </vt:lpstr>
      <vt:lpstr>Слайд 5</vt:lpstr>
      <vt:lpstr> </vt:lpstr>
      <vt:lpstr> 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цветы луговые</dc:title>
  <dc:creator>ИРИНА Пономаренко</dc:creator>
  <cp:lastModifiedBy>Бокова Елена</cp:lastModifiedBy>
  <cp:revision>179</cp:revision>
  <dcterms:created xsi:type="dcterms:W3CDTF">2014-07-31T18:46:58Z</dcterms:created>
  <dcterms:modified xsi:type="dcterms:W3CDTF">2024-04-22T05:20:48Z</dcterms:modified>
</cp:coreProperties>
</file>