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2"/>
  </p:notesMasterIdLst>
  <p:sldIdLst>
    <p:sldId id="272" r:id="rId2"/>
    <p:sldId id="262" r:id="rId3"/>
    <p:sldId id="256" r:id="rId4"/>
    <p:sldId id="258" r:id="rId5"/>
    <p:sldId id="257" r:id="rId6"/>
    <p:sldId id="270" r:id="rId7"/>
    <p:sldId id="267" r:id="rId8"/>
    <p:sldId id="268" r:id="rId9"/>
    <p:sldId id="269" r:id="rId10"/>
    <p:sldId id="277" r:id="rId11"/>
    <p:sldId id="263" r:id="rId12"/>
    <p:sldId id="264" r:id="rId13"/>
    <p:sldId id="266" r:id="rId14"/>
    <p:sldId id="273" r:id="rId15"/>
    <p:sldId id="261" r:id="rId16"/>
    <p:sldId id="275" r:id="rId17"/>
    <p:sldId id="274" r:id="rId18"/>
    <p:sldId id="276" r:id="rId19"/>
    <p:sldId id="278" r:id="rId20"/>
    <p:sldId id="279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7010" autoAdjust="0"/>
    <p:restoredTop sz="94671" autoAdjust="0"/>
  </p:normalViewPr>
  <p:slideViewPr>
    <p:cSldViewPr snapToGrid="0">
      <p:cViewPr varScale="1">
        <p:scale>
          <a:sx n="68" d="100"/>
          <a:sy n="68" d="100"/>
        </p:scale>
        <p:origin x="78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05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30DEB0-1DFD-4A56-B80A-C72118B6B138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8AFF3B-CD5B-4209-AD69-236314212F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934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803405"/>
            <a:ext cx="73152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632201"/>
            <a:ext cx="73152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32170" y="4323845"/>
            <a:ext cx="2297429" cy="365125"/>
          </a:xfrm>
        </p:spPr>
        <p:txBody>
          <a:bodyPr/>
          <a:lstStyle/>
          <a:p>
            <a:fld id="{61481495-9725-4C49-9DF6-4494F7DE02DE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4323846"/>
            <a:ext cx="488061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7900" y="1430867"/>
            <a:ext cx="2171700" cy="365125"/>
          </a:xfrm>
        </p:spPr>
        <p:txBody>
          <a:bodyPr/>
          <a:lstStyle/>
          <a:p>
            <a:fld id="{3F7BDD3F-6694-423B-BBE2-ACD1B50A4F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364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55" y="4697361"/>
            <a:ext cx="7956482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94355" y="977035"/>
            <a:ext cx="7950260" cy="340697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5516716"/>
            <a:ext cx="7955280" cy="746924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81495-9725-4C49-9DF6-4494F7DE02DE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DD3F-6694-423B-BBE2-ACD1B50A4F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375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3"/>
            <a:ext cx="795528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649134"/>
            <a:ext cx="7772400" cy="1330852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61481495-9725-4C49-9DF6-4494F7DE02DE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3F7BDD3F-6694-423B-BBE2-ACD1B50A4F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5312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1" y="753534"/>
            <a:ext cx="7613650" cy="2756234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77899" y="3509768"/>
            <a:ext cx="7194552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74597"/>
            <a:ext cx="7778752" cy="821265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61481495-9725-4C49-9DF6-4494F7DE02DE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9438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3F7BDD3F-6694-423B-BBE2-ACD1B50A4F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31458" y="80772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46733" y="302133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367982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124702"/>
            <a:ext cx="7774782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92" y="3648316"/>
            <a:ext cx="7773608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78884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61481495-9725-4C49-9DF6-4494F7DE02DE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8884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3F7BDD3F-6694-423B-BBE2-ACD1B50A4F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1491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171701" y="762000"/>
            <a:ext cx="6377939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94361" y="2202080"/>
            <a:ext cx="2560320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9436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02237" y="2201333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00781" y="2904068"/>
            <a:ext cx="2560320" cy="335957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9319" y="2192866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8932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81495-9725-4C49-9DF6-4494F7DE02DE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DD3F-6694-423B-BBE2-ACD1B50A4F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9055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171702" y="762000"/>
            <a:ext cx="6381984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94360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94360" y="2331720"/>
            <a:ext cx="2560320" cy="15073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94360" y="4796103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91873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91872" y="2331720"/>
            <a:ext cx="2560320" cy="1509862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90858" y="4796102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93365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93364" y="2331721"/>
            <a:ext cx="2560320" cy="1508919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93272" y="4796100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81495-9725-4C49-9DF6-4494F7DE02DE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DD3F-6694-423B-BBE2-ACD1B50A4F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9050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2194560"/>
            <a:ext cx="7955280" cy="40690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81495-9725-4C49-9DF6-4494F7DE02DE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DD3F-6694-423B-BBE2-ACD1B50A4F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9352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6590" y="747183"/>
            <a:ext cx="1543050" cy="424867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746126"/>
            <a:ext cx="6278035" cy="424973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61481495-9725-4C49-9DF6-4494F7DE02DE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3F7BDD3F-6694-423B-BBE2-ACD1B50A4F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350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81495-9725-4C49-9DF6-4494F7DE02DE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DD3F-6694-423B-BBE2-ACD1B50A4F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293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4"/>
            <a:ext cx="7955280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3641726"/>
            <a:ext cx="7955281" cy="1354134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61481495-9725-4C49-9DF6-4494F7DE02DE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3" cy="365125"/>
          </a:xfrm>
        </p:spPr>
        <p:txBody>
          <a:bodyPr/>
          <a:lstStyle/>
          <a:p>
            <a:fld id="{3F7BDD3F-6694-423B-BBE2-ACD1B50A4F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566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0" y="2194560"/>
            <a:ext cx="3910579" cy="40690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2099" y="2194560"/>
            <a:ext cx="3907540" cy="40690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81495-9725-4C49-9DF6-4494F7DE02DE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DD3F-6694-423B-BBE2-ACD1B50A4F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892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762000"/>
            <a:ext cx="6377940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279" y="2183802"/>
            <a:ext cx="3683659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59" y="3132667"/>
            <a:ext cx="3910579" cy="31309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9018" y="2183802"/>
            <a:ext cx="368062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2098" y="3132667"/>
            <a:ext cx="3907541" cy="31309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81495-9725-4C49-9DF6-4494F7DE02DE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DD3F-6694-423B-BBE2-ACD1B50A4F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0757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81495-9725-4C49-9DF6-4494F7DE02DE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DD3F-6694-423B-BBE2-ACD1B50A4F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282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81495-9725-4C49-9DF6-4494F7DE02DE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DD3F-6694-423B-BBE2-ACD1B50A4F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348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30861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746760"/>
            <a:ext cx="4663440" cy="551688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308610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81495-9725-4C49-9DF6-4494F7DE02DE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DD3F-6694-423B-BBE2-ACD1B50A4F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999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407573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77524" y="751242"/>
            <a:ext cx="3674234" cy="551239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407573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81495-9725-4C49-9DF6-4494F7DE02DE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DD3F-6694-423B-BBE2-ACD1B50A4F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604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810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1700" y="764373"/>
            <a:ext cx="637794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2194560"/>
            <a:ext cx="7955280" cy="406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12230" y="6356351"/>
            <a:ext cx="21374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481495-9725-4C49-9DF6-4494F7DE02DE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4360" y="6355846"/>
            <a:ext cx="5680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250" y="381001"/>
            <a:ext cx="19773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7BDD3F-6694-423B-BBE2-ACD1B50A4F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119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vorobeva-elena.edu-sites.ru/" TargetMode="External"/><Relationship Id="rId2" Type="http://schemas.openxmlformats.org/officeDocument/2006/relationships/hyperlink" Target="https://petrova-svetlana.edu-sites.ru/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1330036"/>
            <a:ext cx="7315200" cy="4419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/>
              <a:t>РМО «Дошкольник»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3345" y="2105892"/>
            <a:ext cx="8243455" cy="4142508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«Детский сад и семья – единое пространство развития и образования ребенка»</a:t>
            </a:r>
          </a:p>
          <a:p>
            <a:pPr algn="ctr"/>
            <a:endParaRPr lang="ru-RU" dirty="0"/>
          </a:p>
          <a:p>
            <a:pPr algn="ctr"/>
            <a:r>
              <a:rPr lang="ru-RU" b="1" dirty="0"/>
              <a:t>Тема: «Инновационные формы работы с родителями в современных образовательных условиях ДОО»</a:t>
            </a:r>
          </a:p>
          <a:p>
            <a:pPr algn="ctr"/>
            <a:endParaRPr lang="ru-RU" dirty="0"/>
          </a:p>
          <a:p>
            <a:pPr algn="ctr"/>
            <a:r>
              <a:rPr lang="ru-RU" dirty="0"/>
              <a:t>РЖД Детский сад №60</a:t>
            </a:r>
          </a:p>
          <a:p>
            <a:pPr algn="ctr"/>
            <a:endParaRPr lang="ru-RU" dirty="0"/>
          </a:p>
          <a:p>
            <a:pPr algn="ctr"/>
            <a:r>
              <a:rPr lang="ru-RU" dirty="0"/>
              <a:t>Воробьева Елена Викторовна</a:t>
            </a:r>
          </a:p>
          <a:p>
            <a:pPr algn="ctr"/>
            <a:r>
              <a:rPr lang="ru-RU" dirty="0"/>
              <a:t>Петрова Светлана Андреевна</a:t>
            </a:r>
          </a:p>
        </p:txBody>
      </p:sp>
    </p:spTree>
    <p:extLst>
      <p:ext uri="{BB962C8B-B14F-4D97-AF65-F5344CB8AC3E}">
        <p14:creationId xmlns:p14="http://schemas.microsoft.com/office/powerpoint/2010/main" val="18405494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90F842-EDC0-458D-BB77-B59BB4939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4458971" y="-473584"/>
            <a:ext cx="45719" cy="150027"/>
          </a:xfrm>
        </p:spPr>
        <p:txBody>
          <a:bodyPr>
            <a:normAutofit fontScale="90000"/>
          </a:bodyPr>
          <a:lstStyle/>
          <a:p>
            <a:r>
              <a:rPr lang="ru-RU" dirty="0"/>
              <a:t>.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9C7C6EF0-ABB3-42B2-A2AF-B4A57001423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2186" y="164883"/>
            <a:ext cx="5802875" cy="3264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Объект 5">
            <a:extLst>
              <a:ext uri="{FF2B5EF4-FFF2-40B4-BE49-F238E27FC236}">
                <a16:creationId xmlns:a16="http://schemas.microsoft.com/office/drawing/2014/main" id="{DC14AD3C-2525-4598-8F90-B8E8E695A21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265" y="3283254"/>
            <a:ext cx="5857389" cy="3264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516606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-e84929afe510715034d6bd96b4d02ec2-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6101" y="1296109"/>
            <a:ext cx="7298631" cy="48657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IMG-337f486f0fb99e99e236baa418eb025a-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6892" y="2280421"/>
            <a:ext cx="4001007" cy="28971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2570068" y="717470"/>
            <a:ext cx="63578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Century Gothic" panose="020B0502020202020204" pitchFamily="34" charset="0"/>
                <a:cs typeface="Times New Roman" panose="02020603050405020304" pitchFamily="18" charset="0"/>
              </a:rPr>
              <a:t>3. Форма работы: Семейные выходные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с телефона\Telegram\IMG_20240927_161926_38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894" y="235527"/>
            <a:ext cx="6312724" cy="35509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_20220420_17444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84551" y="3532217"/>
            <a:ext cx="5912505" cy="33257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Виктор\Desktop\февраль\FullSizeRender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7934" y="869764"/>
            <a:ext cx="4647302" cy="27705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 descr="C:\Users\Виктор\Desktop\февраль\FullSizeRende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37954" y="3640271"/>
            <a:ext cx="5765644" cy="32177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F:\Экология\байкал\IMG_2827.JPG">
            <a:extLst>
              <a:ext uri="{FF2B5EF4-FFF2-40B4-BE49-F238E27FC236}">
                <a16:creationId xmlns:a16="http://schemas.microsoft.com/office/drawing/2014/main" id="{CE4CE553-9CC4-4E83-B238-24C969666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0776" y="402529"/>
            <a:ext cx="4035297" cy="3026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9888" y="354171"/>
            <a:ext cx="7786654" cy="1124216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4.Обратная связь с родителями: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half" idx="1"/>
          </p:nvPr>
        </p:nvSpPr>
        <p:spPr>
          <a:xfrm>
            <a:off x="107959" y="1478387"/>
            <a:ext cx="3852949" cy="1714620"/>
          </a:xfrm>
        </p:spPr>
        <p:txBody>
          <a:bodyPr>
            <a:normAutofit fontScale="77500" lnSpcReduction="20000"/>
          </a:bodyPr>
          <a:lstStyle/>
          <a:p>
            <a:r>
              <a:rPr lang="ru-RU" sz="3600" dirty="0"/>
              <a:t>Сайт педагога:</a:t>
            </a:r>
          </a:p>
          <a:p>
            <a:r>
              <a:rPr lang="en-US" sz="2900" dirty="0">
                <a:hlinkClick r:id="rId2"/>
              </a:rPr>
              <a:t>https://petrova-svetlana.edu-sites.ru/</a:t>
            </a:r>
            <a:endParaRPr lang="ru-RU" sz="2900" dirty="0"/>
          </a:p>
          <a:p>
            <a:r>
              <a:rPr lang="en-US" sz="2900" dirty="0">
                <a:hlinkClick r:id="rId3"/>
              </a:rPr>
              <a:t>https://vorobeva-elena.edu-sites.ru/</a:t>
            </a:r>
            <a:endParaRPr lang="ru-RU" sz="2900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B345888-A9AB-426C-B73B-E0E4D42677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7438" y="1050906"/>
            <a:ext cx="5528603" cy="30757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27" y="3433025"/>
            <a:ext cx="6248503" cy="30866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847309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nShot_20230126_130948904.jpg"/>
          <p:cNvPicPr>
            <a:picLocks noChangeAspect="1"/>
          </p:cNvPicPr>
          <p:nvPr/>
        </p:nvPicPr>
        <p:blipFill>
          <a:blip r:embed="rId2" cstate="print"/>
          <a:srcRect l="10537" t="6198" r="23761" b="4545"/>
          <a:stretch>
            <a:fillRect/>
          </a:stretch>
        </p:blipFill>
        <p:spPr>
          <a:xfrm>
            <a:off x="678873" y="207818"/>
            <a:ext cx="2618510" cy="35572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InShot_20230126_131130567.jpg"/>
          <p:cNvPicPr>
            <a:picLocks noChangeAspect="1"/>
          </p:cNvPicPr>
          <p:nvPr/>
        </p:nvPicPr>
        <p:blipFill>
          <a:blip r:embed="rId3" cstate="print"/>
          <a:srcRect l="16518" t="336" r="11045" b="514"/>
          <a:stretch>
            <a:fillRect/>
          </a:stretch>
        </p:blipFill>
        <p:spPr>
          <a:xfrm>
            <a:off x="3837709" y="3976253"/>
            <a:ext cx="1953490" cy="26739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InShot_20230126_131157890.jpg"/>
          <p:cNvPicPr>
            <a:picLocks noChangeAspect="1"/>
          </p:cNvPicPr>
          <p:nvPr/>
        </p:nvPicPr>
        <p:blipFill>
          <a:blip r:embed="rId4" cstate="print"/>
          <a:srcRect l="4791" r="6333" b="5048"/>
          <a:stretch>
            <a:fillRect/>
          </a:stretch>
        </p:blipFill>
        <p:spPr>
          <a:xfrm>
            <a:off x="942109" y="4020220"/>
            <a:ext cx="2396836" cy="25606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InShot_20230126_131254228.jpg"/>
          <p:cNvPicPr>
            <a:picLocks noChangeAspect="1"/>
          </p:cNvPicPr>
          <p:nvPr/>
        </p:nvPicPr>
        <p:blipFill>
          <a:blip r:embed="rId5" cstate="print"/>
          <a:srcRect l="22347" r="26279" b="2390"/>
          <a:stretch>
            <a:fillRect/>
          </a:stretch>
        </p:blipFill>
        <p:spPr>
          <a:xfrm>
            <a:off x="3920836" y="332509"/>
            <a:ext cx="1842654" cy="35010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InShot_20230126_131044251.jpg"/>
          <p:cNvPicPr>
            <a:picLocks noChangeAspect="1"/>
          </p:cNvPicPr>
          <p:nvPr/>
        </p:nvPicPr>
        <p:blipFill>
          <a:blip r:embed="rId6" cstate="print"/>
          <a:srcRect l="5306" r="12653" b="2857"/>
          <a:stretch>
            <a:fillRect/>
          </a:stretch>
        </p:blipFill>
        <p:spPr>
          <a:xfrm>
            <a:off x="6082146" y="1191492"/>
            <a:ext cx="2784764" cy="44473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034982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423" y="1392245"/>
            <a:ext cx="4223559" cy="48713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41" y="1617492"/>
            <a:ext cx="4367296" cy="44208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1399309" y="764373"/>
            <a:ext cx="8021435" cy="7148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/>
              <a:t>Анкетирование и опросы через </a:t>
            </a:r>
            <a:r>
              <a:rPr lang="en-US" sz="2400" dirty="0"/>
              <a:t>Google-</a:t>
            </a:r>
            <a:r>
              <a:rPr lang="ru-RU" sz="2400" dirty="0"/>
              <a:t>формы</a:t>
            </a:r>
          </a:p>
        </p:txBody>
      </p:sp>
    </p:spTree>
    <p:extLst>
      <p:ext uri="{BB962C8B-B14F-4D97-AF65-F5344CB8AC3E}">
        <p14:creationId xmlns:p14="http://schemas.microsoft.com/office/powerpoint/2010/main" val="18946726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218" y="373994"/>
            <a:ext cx="8783782" cy="1293028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Современная Платформа для педагогов с использованием нейросети</a:t>
            </a:r>
            <a:br>
              <a:rPr lang="ru-RU" sz="2800" dirty="0"/>
            </a:br>
            <a:r>
              <a:rPr lang="ru-RU" sz="2800" dirty="0"/>
              <a:t> </a:t>
            </a:r>
            <a:r>
              <a:rPr lang="en-US" sz="2800" b="1" dirty="0"/>
              <a:t>Dia class</a:t>
            </a:r>
            <a:endParaRPr lang="ru-RU" sz="28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76" y="1540413"/>
            <a:ext cx="6458283" cy="3404381"/>
          </a:xfr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3945E5E-40F3-4580-97A4-058E3E2E72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434" y="3429000"/>
            <a:ext cx="6328566" cy="3404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6587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AE22D2-69A4-40BD-A7AA-726159AA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28570" y="1048777"/>
            <a:ext cx="6377940" cy="1420471"/>
          </a:xfrm>
        </p:spPr>
        <p:txBody>
          <a:bodyPr>
            <a:normAutofit/>
          </a:bodyPr>
          <a:lstStyle/>
          <a:p>
            <a:r>
              <a:rPr lang="en-US" sz="3200" dirty="0"/>
              <a:t>Qr</a:t>
            </a:r>
            <a:r>
              <a:rPr lang="ru-RU" sz="3200" dirty="0"/>
              <a:t>-код для </a:t>
            </a:r>
            <a:br>
              <a:rPr lang="ru-RU" sz="3200" dirty="0"/>
            </a:br>
            <a:r>
              <a:rPr lang="ru-RU" sz="3200" dirty="0"/>
              <a:t>консультаций 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05C4EEA7-FEAA-4318-8F0B-806E9A2D598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00" y="2657217"/>
            <a:ext cx="3391095" cy="34364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C33E2989-AD23-4107-BCFC-4E6ACE1E8D7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625" y="636930"/>
            <a:ext cx="4184975" cy="58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593451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A03F579-54F6-4CF1-B4E1-E7B4F52303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51" y="1007280"/>
            <a:ext cx="2699762" cy="584720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A65873D-001A-4D21-8717-28D738A46B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999" y="1010799"/>
            <a:ext cx="2699761" cy="584719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D08A668-134E-42C1-8BFE-59B6563966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336" y="1010799"/>
            <a:ext cx="2699761" cy="584719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ADBBD83-D090-4535-B38B-2321D1646A10}"/>
              </a:ext>
            </a:extLst>
          </p:cNvPr>
          <p:cNvSpPr txBox="1"/>
          <p:nvPr/>
        </p:nvSpPr>
        <p:spPr>
          <a:xfrm>
            <a:off x="4051494" y="309489"/>
            <a:ext cx="47408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Чат-бот в телеграмм:</a:t>
            </a:r>
          </a:p>
        </p:txBody>
      </p:sp>
    </p:spTree>
    <p:extLst>
      <p:ext uri="{BB962C8B-B14F-4D97-AF65-F5344CB8AC3E}">
        <p14:creationId xmlns:p14="http://schemas.microsoft.com/office/powerpoint/2010/main" val="3490501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266284.jpg"/>
          <p:cNvPicPr>
            <a:picLocks noChangeAspect="1"/>
          </p:cNvPicPr>
          <p:nvPr/>
        </p:nvPicPr>
        <p:blipFill>
          <a:blip r:embed="rId2"/>
          <a:srcRect t="24696" r="5457" b="8609"/>
          <a:stretch>
            <a:fillRect/>
          </a:stretch>
        </p:blipFill>
        <p:spPr>
          <a:xfrm>
            <a:off x="172915" y="1180160"/>
            <a:ext cx="6108356" cy="3235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1997613" y="533829"/>
            <a:ext cx="72729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+mj-lt"/>
                <a:cs typeface="Times New Roman" panose="02020603050405020304" pitchFamily="18" charset="0"/>
              </a:rPr>
              <a:t>1. Форма работы : Фотовызов</a:t>
            </a:r>
          </a:p>
        </p:txBody>
      </p:sp>
      <p:pic>
        <p:nvPicPr>
          <p:cNvPr id="6" name="Рисунок 5" descr="InShot_20230121_2128580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92980" y="2567354"/>
            <a:ext cx="4178105" cy="41781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034982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A6AB78-E883-48D6-95C1-6606CE372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4679" y="1028510"/>
            <a:ext cx="7955280" cy="4937759"/>
          </a:xfrm>
        </p:spPr>
        <p:txBody>
          <a:bodyPr>
            <a:normAutofit/>
          </a:bodyPr>
          <a:lstStyle/>
          <a:p>
            <a:pPr algn="ctr"/>
            <a:r>
              <a:rPr lang="ru-RU" sz="3600" dirty="0"/>
              <a:t>Полезные </a:t>
            </a:r>
            <a:br>
              <a:rPr lang="ru-RU" sz="3600" dirty="0"/>
            </a:br>
            <a:r>
              <a:rPr lang="ru-RU" sz="3600" dirty="0"/>
              <a:t>нейросети</a:t>
            </a:r>
            <a:br>
              <a:rPr lang="ru-RU" sz="3600" dirty="0"/>
            </a:br>
            <a:r>
              <a:rPr lang="ru-RU" sz="3600" dirty="0"/>
              <a:t> для работы</a:t>
            </a:r>
            <a:br>
              <a:rPr lang="ru-RU" sz="3600" dirty="0"/>
            </a:br>
            <a:r>
              <a:rPr lang="ru-RU" sz="3600" dirty="0"/>
              <a:t> педагога: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AE337FB-E67B-479C-9F89-DD289B4E49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84" y="1028510"/>
            <a:ext cx="5085471" cy="54637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49941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26597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7177" y="401834"/>
            <a:ext cx="2888168" cy="2888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26598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3511" y="3330760"/>
            <a:ext cx="3113167" cy="31131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26597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5345" y="459043"/>
            <a:ext cx="2830959" cy="2830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InShot_20230118_13085819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2233" y="508281"/>
            <a:ext cx="2781721" cy="27817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 descr="InShot_20230118_13074347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77483" y="3256084"/>
            <a:ext cx="3357995" cy="33579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TextBox 17"/>
          <p:cNvSpPr txBox="1"/>
          <p:nvPr/>
        </p:nvSpPr>
        <p:spPr>
          <a:xfrm>
            <a:off x="2571750" y="6629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3498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InShot_20230206_13043837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568" y="997393"/>
            <a:ext cx="3856766" cy="38567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InShot_20230206_12405165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5786" y="209328"/>
            <a:ext cx="3856766" cy="38567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InShot_20230206_12393604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22305" y="3410041"/>
            <a:ext cx="3534765" cy="35347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03498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2202676" y="480287"/>
            <a:ext cx="70775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+mj-lt"/>
                <a:cs typeface="Times New Roman" panose="02020603050405020304" pitchFamily="18" charset="0"/>
              </a:rPr>
              <a:t>2.Форма работы: Мастер-класс</a:t>
            </a:r>
          </a:p>
        </p:txBody>
      </p:sp>
      <p:pic>
        <p:nvPicPr>
          <p:cNvPr id="1026" name="Picture 2" descr="E:\с телефона\IMG_20241112_1610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8228" y="1065062"/>
            <a:ext cx="5463588" cy="29666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E:\с телефона\IMG_20241112_1606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77566" y="3700769"/>
            <a:ext cx="5028206" cy="29666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03498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Виктор\Downloads\FullSizeRend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7537" y="152148"/>
            <a:ext cx="5343945" cy="31987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6" name="Picture 4" descr="C:\Users\Виктор\Downloads\FullSizeRender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7537" y="3403084"/>
            <a:ext cx="4956794" cy="33448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5" name="Picture 3" descr="C:\Users\Виктор\Downloads\FullSizeRender (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7079" y="1987495"/>
            <a:ext cx="4356921" cy="3088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Виктор\Downloads\IMG_887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908" y="1055290"/>
            <a:ext cx="3950063" cy="52667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7" name="Picture 3" descr="C:\Users\Виктор\Downloads\IMG_887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13317" y="319612"/>
            <a:ext cx="3709156" cy="49455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8" name="Picture 4" descr="C:\Users\Виктор\Downloads\IMG_887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67895" y="3231163"/>
            <a:ext cx="2573005" cy="34306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Виктор\Downloads\IMG_887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8334" y="925059"/>
            <a:ext cx="7690049" cy="57675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2728C38-277E-4E83-8718-1D1E5E09B8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45" y="4194300"/>
            <a:ext cx="2025747" cy="27009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E788C1-35F3-436E-A292-CF7DE6308E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225" y="4194300"/>
            <a:ext cx="1997775" cy="2663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Виктор\Downloads\IMG_88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637" y="1189434"/>
            <a:ext cx="4049071" cy="53987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1" name="Picture 3" descr="C:\Users\Виктор\Downloads\IMG_88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0359" y="1704109"/>
            <a:ext cx="4142509" cy="41425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След самолета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428</TotalTime>
  <Words>126</Words>
  <Application>Microsoft Office PowerPoint</Application>
  <PresentationFormat>Экран (4:3)</PresentationFormat>
  <Paragraphs>23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Century Gothic</vt:lpstr>
      <vt:lpstr>След самолета</vt:lpstr>
      <vt:lpstr>РМО «Дошкольник»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.</vt:lpstr>
      <vt:lpstr>Презентация PowerPoint</vt:lpstr>
      <vt:lpstr>Презентация PowerPoint</vt:lpstr>
      <vt:lpstr>Презентация PowerPoint</vt:lpstr>
      <vt:lpstr>4.Обратная связь с родителями:</vt:lpstr>
      <vt:lpstr>Презентация PowerPoint</vt:lpstr>
      <vt:lpstr>.</vt:lpstr>
      <vt:lpstr>Современная Платформа для педагогов с использованием нейросети  Dia class</vt:lpstr>
      <vt:lpstr>Qr-код для  консультаций </vt:lpstr>
      <vt:lpstr>Презентация PowerPoint</vt:lpstr>
      <vt:lpstr>Полезные  нейросети  для работы  педагога: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Первоклашки</dc:title>
  <dc:creator>Admin</dc:creator>
  <cp:lastModifiedBy>Сергей</cp:lastModifiedBy>
  <cp:revision>48</cp:revision>
  <dcterms:created xsi:type="dcterms:W3CDTF">2017-05-17T08:53:05Z</dcterms:created>
  <dcterms:modified xsi:type="dcterms:W3CDTF">2025-04-23T12:59:14Z</dcterms:modified>
</cp:coreProperties>
</file>